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0" r:id="rId3"/>
    <p:sldId id="271" r:id="rId4"/>
    <p:sldId id="274" r:id="rId5"/>
    <p:sldId id="265" r:id="rId6"/>
    <p:sldId id="272" r:id="rId7"/>
    <p:sldId id="275" r:id="rId8"/>
    <p:sldId id="276" r:id="rId9"/>
    <p:sldId id="277" r:id="rId10"/>
    <p:sldId id="278" r:id="rId11"/>
  </p:sldIdLst>
  <p:sldSz cx="12190413" cy="6858000"/>
  <p:notesSz cx="6723063" cy="9853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02" autoAdjust="0"/>
    <p:restoredTop sz="94660"/>
  </p:normalViewPr>
  <p:slideViewPr>
    <p:cSldViewPr>
      <p:cViewPr varScale="1">
        <p:scale>
          <a:sx n="107" d="100"/>
          <a:sy n="107" d="100"/>
        </p:scale>
        <p:origin x="-1224" y="-84"/>
      </p:cViewPr>
      <p:guideLst>
        <p:guide orient="horz" pos="2160"/>
        <p:guide pos="28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D24EC8-CC3D-4846-964E-2030D1FFF3CB}" type="doc">
      <dgm:prSet loTypeId="urn:microsoft.com/office/officeart/2005/8/layout/bProcess3" loCatId="process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8AC66A79-2BE2-482D-AE79-F6641221ABC0}">
      <dgm:prSet phldrT="[Текст]" custT="1"/>
      <dgm:spPr/>
      <dgm:t>
        <a:bodyPr/>
        <a:lstStyle/>
        <a:p>
          <a:r>
            <a:rPr lang="ru-RU" sz="1600" b="1" dirty="0" smtClean="0"/>
            <a:t>Переговоры с руководителями предприятий, встреча с коллективами</a:t>
          </a:r>
          <a:endParaRPr lang="ru-RU" sz="1600" b="1" dirty="0"/>
        </a:p>
      </dgm:t>
    </dgm:pt>
    <dgm:pt modelId="{7C1ED30D-6582-40E1-98E2-7F1DAA4E4266}" type="parTrans" cxnId="{971613B9-EC0C-46DA-B252-85472205B26A}">
      <dgm:prSet/>
      <dgm:spPr/>
      <dgm:t>
        <a:bodyPr/>
        <a:lstStyle/>
        <a:p>
          <a:endParaRPr lang="ru-RU" sz="1600" b="1"/>
        </a:p>
      </dgm:t>
    </dgm:pt>
    <dgm:pt modelId="{4A3C4A68-D9B1-4CBB-818F-ED26611D5C4B}" type="sibTrans" cxnId="{971613B9-EC0C-46DA-B252-85472205B26A}">
      <dgm:prSet custT="1"/>
      <dgm:spPr/>
      <dgm:t>
        <a:bodyPr/>
        <a:lstStyle/>
        <a:p>
          <a:endParaRPr lang="ru-RU" sz="1600" b="1"/>
        </a:p>
      </dgm:t>
    </dgm:pt>
    <dgm:pt modelId="{114AD00C-E0ED-47BA-85A6-5C6F358B8241}">
      <dgm:prSet phldrT="[Текст]" custT="1"/>
      <dgm:spPr/>
      <dgm:t>
        <a:bodyPr/>
        <a:lstStyle/>
        <a:p>
          <a:r>
            <a:rPr lang="ru-RU" sz="1600" b="1" dirty="0" smtClean="0"/>
            <a:t>Аналитическая справка, основные сведения</a:t>
          </a:r>
          <a:endParaRPr lang="ru-RU" sz="1600" b="1" dirty="0"/>
        </a:p>
      </dgm:t>
    </dgm:pt>
    <dgm:pt modelId="{236FE677-5E97-46FE-B674-51751113D24D}" type="parTrans" cxnId="{5C4271AF-62B5-45A7-B2E4-7099EF98F9B9}">
      <dgm:prSet/>
      <dgm:spPr/>
      <dgm:t>
        <a:bodyPr/>
        <a:lstStyle/>
        <a:p>
          <a:endParaRPr lang="ru-RU" sz="1600" b="1"/>
        </a:p>
      </dgm:t>
    </dgm:pt>
    <dgm:pt modelId="{F99780C6-B2D5-49C5-9603-68F97F26163D}" type="sibTrans" cxnId="{5C4271AF-62B5-45A7-B2E4-7099EF98F9B9}">
      <dgm:prSet custT="1"/>
      <dgm:spPr/>
      <dgm:t>
        <a:bodyPr/>
        <a:lstStyle/>
        <a:p>
          <a:endParaRPr lang="ru-RU" sz="1600" b="1"/>
        </a:p>
      </dgm:t>
    </dgm:pt>
    <dgm:pt modelId="{743ABC40-DE52-4F26-9CDB-7B65F2D7F6D6}">
      <dgm:prSet phldrT="[Текст]" custT="1"/>
      <dgm:spPr/>
      <dgm:t>
        <a:bodyPr/>
        <a:lstStyle/>
        <a:p>
          <a:r>
            <a:rPr lang="ru-RU" sz="1600" b="1" dirty="0" smtClean="0"/>
            <a:t>Проект положения об оплате труда</a:t>
          </a:r>
          <a:endParaRPr lang="ru-RU" sz="1600" b="1" dirty="0"/>
        </a:p>
      </dgm:t>
    </dgm:pt>
    <dgm:pt modelId="{3A48EAAC-C117-41A3-AC8B-BC4800AD889B}" type="parTrans" cxnId="{072DCECE-053A-4870-997D-F9572A1CA84C}">
      <dgm:prSet/>
      <dgm:spPr/>
      <dgm:t>
        <a:bodyPr/>
        <a:lstStyle/>
        <a:p>
          <a:endParaRPr lang="ru-RU" sz="1600" b="1"/>
        </a:p>
      </dgm:t>
    </dgm:pt>
    <dgm:pt modelId="{CFAFDF89-4D68-44DE-8BED-A4FF4330FF04}" type="sibTrans" cxnId="{072DCECE-053A-4870-997D-F9572A1CA84C}">
      <dgm:prSet custT="1"/>
      <dgm:spPr/>
      <dgm:t>
        <a:bodyPr/>
        <a:lstStyle/>
        <a:p>
          <a:endParaRPr lang="ru-RU" sz="1600" b="1"/>
        </a:p>
      </dgm:t>
    </dgm:pt>
    <dgm:pt modelId="{C53D68E6-9BB1-4F32-A4D7-02EC37A05CB0}">
      <dgm:prSet phldrT="[Текст]" custT="1"/>
      <dgm:spPr/>
      <dgm:t>
        <a:bodyPr/>
        <a:lstStyle/>
        <a:p>
          <a:r>
            <a:rPr lang="ru-RU" sz="1600" b="1" dirty="0" smtClean="0"/>
            <a:t>Оценка рисков и последствий реорганизации</a:t>
          </a:r>
          <a:endParaRPr lang="ru-RU" sz="1600" b="1" dirty="0"/>
        </a:p>
      </dgm:t>
    </dgm:pt>
    <dgm:pt modelId="{12DD9B90-AC6E-4779-AC25-67937FE47058}" type="parTrans" cxnId="{B7A9544B-E4C9-4805-A1F7-B1BAD0D6DCD9}">
      <dgm:prSet/>
      <dgm:spPr/>
      <dgm:t>
        <a:bodyPr/>
        <a:lstStyle/>
        <a:p>
          <a:endParaRPr lang="ru-RU" sz="1600" b="1"/>
        </a:p>
      </dgm:t>
    </dgm:pt>
    <dgm:pt modelId="{6AB0AC3F-9837-4E13-AB22-B7451669A52D}" type="sibTrans" cxnId="{B7A9544B-E4C9-4805-A1F7-B1BAD0D6DCD9}">
      <dgm:prSet custT="1"/>
      <dgm:spPr/>
      <dgm:t>
        <a:bodyPr/>
        <a:lstStyle/>
        <a:p>
          <a:endParaRPr lang="ru-RU" sz="1600" b="1"/>
        </a:p>
      </dgm:t>
    </dgm:pt>
    <dgm:pt modelId="{F6052513-E2B5-467C-AC7F-7BE58096A51C}">
      <dgm:prSet phldrT="[Текст]" custT="1"/>
      <dgm:spPr/>
      <dgm:t>
        <a:bodyPr/>
        <a:lstStyle/>
        <a:p>
          <a:r>
            <a:rPr lang="ru-RU" sz="1600" b="1" dirty="0" smtClean="0"/>
            <a:t>решение Правительства Российской Федерации</a:t>
          </a:r>
          <a:endParaRPr lang="ru-RU" sz="1600" b="1" dirty="0"/>
        </a:p>
      </dgm:t>
    </dgm:pt>
    <dgm:pt modelId="{026E9AEA-C125-4FD6-8593-57371C071BC5}" type="parTrans" cxnId="{9861F597-0507-4313-BDD7-F5819F7E9E75}">
      <dgm:prSet/>
      <dgm:spPr/>
      <dgm:t>
        <a:bodyPr/>
        <a:lstStyle/>
        <a:p>
          <a:endParaRPr lang="ru-RU" sz="1600" b="1"/>
        </a:p>
      </dgm:t>
    </dgm:pt>
    <dgm:pt modelId="{7DE5F74C-46B0-434A-B827-E18D3E932B69}" type="sibTrans" cxnId="{9861F597-0507-4313-BDD7-F5819F7E9E75}">
      <dgm:prSet/>
      <dgm:spPr/>
      <dgm:t>
        <a:bodyPr/>
        <a:lstStyle/>
        <a:p>
          <a:endParaRPr lang="ru-RU" sz="1600" b="1"/>
        </a:p>
      </dgm:t>
    </dgm:pt>
    <dgm:pt modelId="{EB2064D3-4B9F-460A-83F4-DE144F088038}">
      <dgm:prSet phldrT="[Текст]" custT="1"/>
      <dgm:spPr/>
      <dgm:t>
        <a:bodyPr/>
        <a:lstStyle/>
        <a:p>
          <a:r>
            <a:rPr lang="ru-RU" sz="1600" b="1" dirty="0" smtClean="0"/>
            <a:t>Обращение в ФАНО России руководителя ФГУП</a:t>
          </a:r>
          <a:endParaRPr lang="ru-RU" sz="1600" b="1" dirty="0"/>
        </a:p>
      </dgm:t>
    </dgm:pt>
    <dgm:pt modelId="{7FD2D479-AEB5-4584-A80C-AE1EBA7BEA63}" type="parTrans" cxnId="{B0F8BB22-1A58-4C80-B17D-681B78A6AC42}">
      <dgm:prSet/>
      <dgm:spPr/>
      <dgm:t>
        <a:bodyPr/>
        <a:lstStyle/>
        <a:p>
          <a:endParaRPr lang="ru-RU" sz="1600"/>
        </a:p>
      </dgm:t>
    </dgm:pt>
    <dgm:pt modelId="{CC62B7BD-B350-4E43-A5DE-E5BD5381DA6C}" type="sibTrans" cxnId="{B0F8BB22-1A58-4C80-B17D-681B78A6AC42}">
      <dgm:prSet custT="1"/>
      <dgm:spPr/>
      <dgm:t>
        <a:bodyPr/>
        <a:lstStyle/>
        <a:p>
          <a:endParaRPr lang="ru-RU" sz="1600"/>
        </a:p>
      </dgm:t>
    </dgm:pt>
    <dgm:pt modelId="{A66DF66A-36EF-4C72-8F37-28AE8FD5D4D0}">
      <dgm:prSet phldrT="[Текст]" custT="1"/>
      <dgm:spPr/>
      <dgm:t>
        <a:bodyPr/>
        <a:lstStyle/>
        <a:p>
          <a:r>
            <a:rPr lang="ru-RU" sz="1600" b="1" dirty="0" smtClean="0"/>
            <a:t>Паспорт ФГУП</a:t>
          </a:r>
          <a:endParaRPr lang="ru-RU" sz="1600" b="1" dirty="0"/>
        </a:p>
      </dgm:t>
    </dgm:pt>
    <dgm:pt modelId="{1AF5582D-0C75-48AB-8517-BFB5B401A24B}" type="parTrans" cxnId="{2E5D9E1E-9DDB-4BE7-866F-36B7CC942A30}">
      <dgm:prSet/>
      <dgm:spPr/>
      <dgm:t>
        <a:bodyPr/>
        <a:lstStyle/>
        <a:p>
          <a:endParaRPr lang="ru-RU" sz="1600"/>
        </a:p>
      </dgm:t>
    </dgm:pt>
    <dgm:pt modelId="{303A08EF-8202-413C-B81C-5379E8D25554}" type="sibTrans" cxnId="{2E5D9E1E-9DDB-4BE7-866F-36B7CC942A30}">
      <dgm:prSet custT="1"/>
      <dgm:spPr/>
      <dgm:t>
        <a:bodyPr/>
        <a:lstStyle/>
        <a:p>
          <a:endParaRPr lang="ru-RU" sz="1600"/>
        </a:p>
      </dgm:t>
    </dgm:pt>
    <dgm:pt modelId="{B178124C-FF44-46B0-AEA5-3C2604CE2767}">
      <dgm:prSet phldrT="[Текст]" custT="1"/>
      <dgm:spPr/>
      <dgm:t>
        <a:bodyPr/>
        <a:lstStyle/>
        <a:p>
          <a:r>
            <a:rPr lang="ru-RU" sz="1600" b="1" dirty="0" smtClean="0"/>
            <a:t>Одобрение реорганизации коллективом</a:t>
          </a:r>
          <a:endParaRPr lang="ru-RU" sz="1600" b="1" dirty="0"/>
        </a:p>
      </dgm:t>
    </dgm:pt>
    <dgm:pt modelId="{8C35EF2A-3E68-4D60-AAEF-A2561F8FBBEC}" type="parTrans" cxnId="{82510B99-DDA9-4F47-B769-D2A42496BCD9}">
      <dgm:prSet/>
      <dgm:spPr/>
      <dgm:t>
        <a:bodyPr/>
        <a:lstStyle/>
        <a:p>
          <a:endParaRPr lang="ru-RU" sz="1600"/>
        </a:p>
      </dgm:t>
    </dgm:pt>
    <dgm:pt modelId="{15B58B13-5A5B-43FE-9667-568B0038F175}" type="sibTrans" cxnId="{82510B99-DDA9-4F47-B769-D2A42496BCD9}">
      <dgm:prSet custT="1"/>
      <dgm:spPr/>
      <dgm:t>
        <a:bodyPr/>
        <a:lstStyle/>
        <a:p>
          <a:endParaRPr lang="ru-RU" sz="1600"/>
        </a:p>
      </dgm:t>
    </dgm:pt>
    <dgm:pt modelId="{4FA5F9F0-54E8-49B9-BEF9-45AAAD335C9F}">
      <dgm:prSet phldrT="[Текст]" custT="1"/>
      <dgm:spPr>
        <a:gradFill rotWithShape="0">
          <a:gsLst>
            <a:gs pos="18000">
              <a:srgbClr val="FF0000"/>
            </a:gs>
            <a:gs pos="91000">
              <a:schemeClr val="accent2">
                <a:shade val="80000"/>
                <a:hueOff val="-16305"/>
                <a:satOff val="-1829"/>
                <a:lumOff val="1167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6305"/>
                <a:satOff val="-1829"/>
                <a:lumOff val="11673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600" b="1" dirty="0" smtClean="0"/>
            <a:t>Модель управления, формирование проектов основных документов для ФГБУ</a:t>
          </a:r>
          <a:endParaRPr lang="ru-RU" sz="1600" b="1" dirty="0"/>
        </a:p>
      </dgm:t>
    </dgm:pt>
    <dgm:pt modelId="{91BB67E1-3DD1-4F8E-A087-ECD1A653E46B}" type="parTrans" cxnId="{D8A20775-D2C4-4C29-88C3-93427C6284D7}">
      <dgm:prSet/>
      <dgm:spPr/>
      <dgm:t>
        <a:bodyPr/>
        <a:lstStyle/>
        <a:p>
          <a:endParaRPr lang="ru-RU" sz="1600"/>
        </a:p>
      </dgm:t>
    </dgm:pt>
    <dgm:pt modelId="{F3AE3D09-AEEA-4DB6-B232-B22134990DDF}" type="sibTrans" cxnId="{D8A20775-D2C4-4C29-88C3-93427C6284D7}">
      <dgm:prSet custT="1"/>
      <dgm:spPr/>
      <dgm:t>
        <a:bodyPr/>
        <a:lstStyle/>
        <a:p>
          <a:endParaRPr lang="ru-RU" sz="1600"/>
        </a:p>
      </dgm:t>
    </dgm:pt>
    <dgm:pt modelId="{04782D9D-7304-421E-950E-EC7069534BB3}">
      <dgm:prSet phldrT="[Текст]" custT="1"/>
      <dgm:spPr/>
      <dgm:t>
        <a:bodyPr/>
        <a:lstStyle/>
        <a:p>
          <a:r>
            <a:rPr lang="ru-RU" sz="1600" b="1" dirty="0" smtClean="0"/>
            <a:t>План («дорожная карта») реорганизации</a:t>
          </a:r>
          <a:endParaRPr lang="ru-RU" sz="1600" b="1" dirty="0"/>
        </a:p>
      </dgm:t>
    </dgm:pt>
    <dgm:pt modelId="{1A9FAE37-7A6F-4026-9853-8E4B4E22C841}" type="parTrans" cxnId="{F9D4585B-F081-4A89-8CC2-7CEFED585B50}">
      <dgm:prSet/>
      <dgm:spPr/>
      <dgm:t>
        <a:bodyPr/>
        <a:lstStyle/>
        <a:p>
          <a:endParaRPr lang="ru-RU" sz="1600"/>
        </a:p>
      </dgm:t>
    </dgm:pt>
    <dgm:pt modelId="{C3E597C7-25CA-4558-BF25-E8FCEB9CCAFD}" type="sibTrans" cxnId="{F9D4585B-F081-4A89-8CC2-7CEFED585B50}">
      <dgm:prSet custT="1"/>
      <dgm:spPr/>
      <dgm:t>
        <a:bodyPr/>
        <a:lstStyle/>
        <a:p>
          <a:endParaRPr lang="ru-RU" sz="1600"/>
        </a:p>
      </dgm:t>
    </dgm:pt>
    <dgm:pt modelId="{A50824FE-2BC1-4706-AAD7-F905547B3EDA}">
      <dgm:prSet phldrT="[Текст]" custT="1"/>
      <dgm:spPr>
        <a:gradFill rotWithShape="0">
          <a:gsLst>
            <a:gs pos="0">
              <a:srgbClr val="FF0000"/>
            </a:gs>
            <a:gs pos="96000">
              <a:schemeClr val="accent2">
                <a:shade val="80000"/>
                <a:hueOff val="-32611"/>
                <a:satOff val="-3658"/>
                <a:lumOff val="23345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2611"/>
                <a:satOff val="-3658"/>
                <a:lumOff val="23345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600" b="1" dirty="0" smtClean="0"/>
            <a:t>Обращение в Правительство Российской Федерации</a:t>
          </a:r>
          <a:endParaRPr lang="ru-RU" sz="1600" b="1" dirty="0"/>
        </a:p>
      </dgm:t>
    </dgm:pt>
    <dgm:pt modelId="{A2B254E8-5119-42B8-AB91-5A9473BDBD56}" type="parTrans" cxnId="{01D12A47-8EEC-4CE8-BCAF-0522E7E31A6F}">
      <dgm:prSet/>
      <dgm:spPr/>
      <dgm:t>
        <a:bodyPr/>
        <a:lstStyle/>
        <a:p>
          <a:endParaRPr lang="ru-RU" sz="1600"/>
        </a:p>
      </dgm:t>
    </dgm:pt>
    <dgm:pt modelId="{62FA540C-080D-4FE8-8E86-644863EFDD72}" type="sibTrans" cxnId="{01D12A47-8EEC-4CE8-BCAF-0522E7E31A6F}">
      <dgm:prSet custT="1"/>
      <dgm:spPr/>
      <dgm:t>
        <a:bodyPr/>
        <a:lstStyle/>
        <a:p>
          <a:endParaRPr lang="ru-RU" sz="1600"/>
        </a:p>
      </dgm:t>
    </dgm:pt>
    <dgm:pt modelId="{FF805119-83A4-4871-A090-E8B10FE1FA5E}">
      <dgm:prSet phldrT="[Текст]" custT="1"/>
      <dgm:spPr/>
      <dgm:t>
        <a:bodyPr/>
        <a:lstStyle/>
        <a:p>
          <a:r>
            <a:rPr lang="ru-RU" sz="1600" b="1" dirty="0" smtClean="0"/>
            <a:t>Проект устава ФГБУ</a:t>
          </a:r>
          <a:endParaRPr lang="ru-RU" sz="1600" b="1" dirty="0"/>
        </a:p>
      </dgm:t>
    </dgm:pt>
    <dgm:pt modelId="{2E449C4A-49A6-411F-B2C2-67A03C5E2499}" type="sibTrans" cxnId="{13B951B7-CC5E-4BA0-B8CF-109C7324A71E}">
      <dgm:prSet custT="1"/>
      <dgm:spPr/>
      <dgm:t>
        <a:bodyPr/>
        <a:lstStyle/>
        <a:p>
          <a:endParaRPr lang="ru-RU" sz="1600" b="1"/>
        </a:p>
      </dgm:t>
    </dgm:pt>
    <dgm:pt modelId="{33DCE2C9-5386-4219-9290-4AB63F1B6EED}" type="parTrans" cxnId="{13B951B7-CC5E-4BA0-B8CF-109C7324A71E}">
      <dgm:prSet/>
      <dgm:spPr/>
      <dgm:t>
        <a:bodyPr/>
        <a:lstStyle/>
        <a:p>
          <a:endParaRPr lang="ru-RU" sz="1600" b="1"/>
        </a:p>
      </dgm:t>
    </dgm:pt>
    <dgm:pt modelId="{8CEFFD8B-82B4-4E5C-BF6D-A1E182B45DDE}" type="pres">
      <dgm:prSet presAssocID="{75D24EC8-CC3D-4846-964E-2030D1FFF3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768FD9-AFCE-4140-9892-AEE3A068AE04}" type="pres">
      <dgm:prSet presAssocID="{8AC66A79-2BE2-482D-AE79-F6641221ABC0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48280-0541-496E-9998-342738E221E6}" type="pres">
      <dgm:prSet presAssocID="{4A3C4A68-D9B1-4CBB-818F-ED26611D5C4B}" presName="sibTrans" presStyleLbl="sibTrans1D1" presStyleIdx="0" presStyleCnt="11"/>
      <dgm:spPr/>
      <dgm:t>
        <a:bodyPr/>
        <a:lstStyle/>
        <a:p>
          <a:endParaRPr lang="ru-RU"/>
        </a:p>
      </dgm:t>
    </dgm:pt>
    <dgm:pt modelId="{FB408788-A331-45FC-8E2D-519F4F0766BE}" type="pres">
      <dgm:prSet presAssocID="{4A3C4A68-D9B1-4CBB-818F-ED26611D5C4B}" presName="connectorText" presStyleLbl="sibTrans1D1" presStyleIdx="0" presStyleCnt="11"/>
      <dgm:spPr/>
      <dgm:t>
        <a:bodyPr/>
        <a:lstStyle/>
        <a:p>
          <a:endParaRPr lang="ru-RU"/>
        </a:p>
      </dgm:t>
    </dgm:pt>
    <dgm:pt modelId="{4232411B-6AFE-4C55-AC9D-598B213627C7}" type="pres">
      <dgm:prSet presAssocID="{EB2064D3-4B9F-460A-83F4-DE144F088038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35C2B-E8E0-470C-8F6F-784D72E05F7F}" type="pres">
      <dgm:prSet presAssocID="{CC62B7BD-B350-4E43-A5DE-E5BD5381DA6C}" presName="sibTrans" presStyleLbl="sibTrans1D1" presStyleIdx="1" presStyleCnt="11"/>
      <dgm:spPr/>
      <dgm:t>
        <a:bodyPr/>
        <a:lstStyle/>
        <a:p>
          <a:endParaRPr lang="ru-RU"/>
        </a:p>
      </dgm:t>
    </dgm:pt>
    <dgm:pt modelId="{062AE0A6-59AA-45D2-9BD5-089895D59482}" type="pres">
      <dgm:prSet presAssocID="{CC62B7BD-B350-4E43-A5DE-E5BD5381DA6C}" presName="connectorText" presStyleLbl="sibTrans1D1" presStyleIdx="1" presStyleCnt="11"/>
      <dgm:spPr/>
      <dgm:t>
        <a:bodyPr/>
        <a:lstStyle/>
        <a:p>
          <a:endParaRPr lang="ru-RU"/>
        </a:p>
      </dgm:t>
    </dgm:pt>
    <dgm:pt modelId="{775C1C2C-E419-4903-BEF1-89E890200981}" type="pres">
      <dgm:prSet presAssocID="{A66DF66A-36EF-4C72-8F37-28AE8FD5D4D0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2C8FB-F8C0-47B5-AC2D-E6991D3A787B}" type="pres">
      <dgm:prSet presAssocID="{303A08EF-8202-413C-B81C-5379E8D25554}" presName="sibTrans" presStyleLbl="sibTrans1D1" presStyleIdx="2" presStyleCnt="11"/>
      <dgm:spPr/>
      <dgm:t>
        <a:bodyPr/>
        <a:lstStyle/>
        <a:p>
          <a:endParaRPr lang="ru-RU"/>
        </a:p>
      </dgm:t>
    </dgm:pt>
    <dgm:pt modelId="{A7CCB3F9-78C5-4ADA-94D8-F51860AB5BB9}" type="pres">
      <dgm:prSet presAssocID="{303A08EF-8202-413C-B81C-5379E8D25554}" presName="connectorText" presStyleLbl="sibTrans1D1" presStyleIdx="2" presStyleCnt="11"/>
      <dgm:spPr/>
      <dgm:t>
        <a:bodyPr/>
        <a:lstStyle/>
        <a:p>
          <a:endParaRPr lang="ru-RU"/>
        </a:p>
      </dgm:t>
    </dgm:pt>
    <dgm:pt modelId="{B87384B4-F545-4198-A271-6794E2A93593}" type="pres">
      <dgm:prSet presAssocID="{114AD00C-E0ED-47BA-85A6-5C6F358B8241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0EDF6-2245-4CCF-8D0C-0C03ADAFB755}" type="pres">
      <dgm:prSet presAssocID="{F99780C6-B2D5-49C5-9603-68F97F26163D}" presName="sibTrans" presStyleLbl="sibTrans1D1" presStyleIdx="3" presStyleCnt="11"/>
      <dgm:spPr/>
      <dgm:t>
        <a:bodyPr/>
        <a:lstStyle/>
        <a:p>
          <a:endParaRPr lang="ru-RU"/>
        </a:p>
      </dgm:t>
    </dgm:pt>
    <dgm:pt modelId="{AF5CAFF8-2BC2-4D7D-8F7E-567A7C9443EB}" type="pres">
      <dgm:prSet presAssocID="{F99780C6-B2D5-49C5-9603-68F97F26163D}" presName="connectorText" presStyleLbl="sibTrans1D1" presStyleIdx="3" presStyleCnt="11"/>
      <dgm:spPr/>
      <dgm:t>
        <a:bodyPr/>
        <a:lstStyle/>
        <a:p>
          <a:endParaRPr lang="ru-RU"/>
        </a:p>
      </dgm:t>
    </dgm:pt>
    <dgm:pt modelId="{9725A656-E835-4F1F-95CE-557D8D552137}" type="pres">
      <dgm:prSet presAssocID="{B178124C-FF44-46B0-AEA5-3C2604CE2767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DDAFC-F953-49F0-A8CD-0966CEFE4EF9}" type="pres">
      <dgm:prSet presAssocID="{15B58B13-5A5B-43FE-9667-568B0038F175}" presName="sibTrans" presStyleLbl="sibTrans1D1" presStyleIdx="4" presStyleCnt="11"/>
      <dgm:spPr/>
      <dgm:t>
        <a:bodyPr/>
        <a:lstStyle/>
        <a:p>
          <a:endParaRPr lang="ru-RU"/>
        </a:p>
      </dgm:t>
    </dgm:pt>
    <dgm:pt modelId="{E14CDD8F-F77D-44CE-8E19-685982A20FEA}" type="pres">
      <dgm:prSet presAssocID="{15B58B13-5A5B-43FE-9667-568B0038F175}" presName="connectorText" presStyleLbl="sibTrans1D1" presStyleIdx="4" presStyleCnt="11"/>
      <dgm:spPr/>
      <dgm:t>
        <a:bodyPr/>
        <a:lstStyle/>
        <a:p>
          <a:endParaRPr lang="ru-RU"/>
        </a:p>
      </dgm:t>
    </dgm:pt>
    <dgm:pt modelId="{0CF6F238-16B0-486E-A7BD-04DBCC532CBF}" type="pres">
      <dgm:prSet presAssocID="{4FA5F9F0-54E8-49B9-BEF9-45AAAD335C9F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3B8D1-59E0-48B4-AD1A-A68964D0A566}" type="pres">
      <dgm:prSet presAssocID="{F3AE3D09-AEEA-4DB6-B232-B22134990DDF}" presName="sibTrans" presStyleLbl="sibTrans1D1" presStyleIdx="5" presStyleCnt="11"/>
      <dgm:spPr/>
      <dgm:t>
        <a:bodyPr/>
        <a:lstStyle/>
        <a:p>
          <a:endParaRPr lang="ru-RU"/>
        </a:p>
      </dgm:t>
    </dgm:pt>
    <dgm:pt modelId="{B66CF8DB-706F-40E6-B290-CC968074279D}" type="pres">
      <dgm:prSet presAssocID="{F3AE3D09-AEEA-4DB6-B232-B22134990DDF}" presName="connectorText" presStyleLbl="sibTrans1D1" presStyleIdx="5" presStyleCnt="11"/>
      <dgm:spPr/>
      <dgm:t>
        <a:bodyPr/>
        <a:lstStyle/>
        <a:p>
          <a:endParaRPr lang="ru-RU"/>
        </a:p>
      </dgm:t>
    </dgm:pt>
    <dgm:pt modelId="{CAEB36D5-7248-4BA0-8434-4FF484F155DD}" type="pres">
      <dgm:prSet presAssocID="{FF805119-83A4-4871-A090-E8B10FE1FA5E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CACA5-E2B0-42E6-83A5-64F6254FDDF4}" type="pres">
      <dgm:prSet presAssocID="{2E449C4A-49A6-411F-B2C2-67A03C5E2499}" presName="sibTrans" presStyleLbl="sibTrans1D1" presStyleIdx="6" presStyleCnt="11"/>
      <dgm:spPr/>
      <dgm:t>
        <a:bodyPr/>
        <a:lstStyle/>
        <a:p>
          <a:endParaRPr lang="ru-RU"/>
        </a:p>
      </dgm:t>
    </dgm:pt>
    <dgm:pt modelId="{60817813-DB51-4F93-8EDB-C82A20BF1209}" type="pres">
      <dgm:prSet presAssocID="{2E449C4A-49A6-411F-B2C2-67A03C5E2499}" presName="connectorText" presStyleLbl="sibTrans1D1" presStyleIdx="6" presStyleCnt="11"/>
      <dgm:spPr/>
      <dgm:t>
        <a:bodyPr/>
        <a:lstStyle/>
        <a:p>
          <a:endParaRPr lang="ru-RU"/>
        </a:p>
      </dgm:t>
    </dgm:pt>
    <dgm:pt modelId="{05083791-D2EC-432A-AE67-55FC9BF6D919}" type="pres">
      <dgm:prSet presAssocID="{743ABC40-DE52-4F26-9CDB-7B65F2D7F6D6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3A0F0-474D-4EB4-9392-B99639BA6965}" type="pres">
      <dgm:prSet presAssocID="{CFAFDF89-4D68-44DE-8BED-A4FF4330FF04}" presName="sibTrans" presStyleLbl="sibTrans1D1" presStyleIdx="7" presStyleCnt="11"/>
      <dgm:spPr/>
      <dgm:t>
        <a:bodyPr/>
        <a:lstStyle/>
        <a:p>
          <a:endParaRPr lang="ru-RU"/>
        </a:p>
      </dgm:t>
    </dgm:pt>
    <dgm:pt modelId="{2DD686D1-3B83-4222-95AC-71BBA6840CBC}" type="pres">
      <dgm:prSet presAssocID="{CFAFDF89-4D68-44DE-8BED-A4FF4330FF04}" presName="connectorText" presStyleLbl="sibTrans1D1" presStyleIdx="7" presStyleCnt="11"/>
      <dgm:spPr/>
      <dgm:t>
        <a:bodyPr/>
        <a:lstStyle/>
        <a:p>
          <a:endParaRPr lang="ru-RU"/>
        </a:p>
      </dgm:t>
    </dgm:pt>
    <dgm:pt modelId="{8160D44D-27F7-4CDC-879D-9EE84CDB91A2}" type="pres">
      <dgm:prSet presAssocID="{04782D9D-7304-421E-950E-EC7069534BB3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1F285-1648-4A65-9F11-E5F61B4A6E5F}" type="pres">
      <dgm:prSet presAssocID="{C3E597C7-25CA-4558-BF25-E8FCEB9CCAFD}" presName="sibTrans" presStyleLbl="sibTrans1D1" presStyleIdx="8" presStyleCnt="11"/>
      <dgm:spPr/>
      <dgm:t>
        <a:bodyPr/>
        <a:lstStyle/>
        <a:p>
          <a:endParaRPr lang="ru-RU"/>
        </a:p>
      </dgm:t>
    </dgm:pt>
    <dgm:pt modelId="{65F29088-0804-4C4D-9AE6-B9B3A62E9A0A}" type="pres">
      <dgm:prSet presAssocID="{C3E597C7-25CA-4558-BF25-E8FCEB9CCAFD}" presName="connectorText" presStyleLbl="sibTrans1D1" presStyleIdx="8" presStyleCnt="11"/>
      <dgm:spPr/>
      <dgm:t>
        <a:bodyPr/>
        <a:lstStyle/>
        <a:p>
          <a:endParaRPr lang="ru-RU"/>
        </a:p>
      </dgm:t>
    </dgm:pt>
    <dgm:pt modelId="{39A79DB4-713A-488D-8757-37EDF23F5553}" type="pres">
      <dgm:prSet presAssocID="{C53D68E6-9BB1-4F32-A4D7-02EC37A05CB0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800F0-D184-4CA8-BB76-1A90B48E6C46}" type="pres">
      <dgm:prSet presAssocID="{6AB0AC3F-9837-4E13-AB22-B7451669A52D}" presName="sibTrans" presStyleLbl="sibTrans1D1" presStyleIdx="9" presStyleCnt="11"/>
      <dgm:spPr/>
      <dgm:t>
        <a:bodyPr/>
        <a:lstStyle/>
        <a:p>
          <a:endParaRPr lang="ru-RU"/>
        </a:p>
      </dgm:t>
    </dgm:pt>
    <dgm:pt modelId="{FCCCDD54-07A4-4BB7-AAE1-6661F5581745}" type="pres">
      <dgm:prSet presAssocID="{6AB0AC3F-9837-4E13-AB22-B7451669A52D}" presName="connectorText" presStyleLbl="sibTrans1D1" presStyleIdx="9" presStyleCnt="11"/>
      <dgm:spPr/>
      <dgm:t>
        <a:bodyPr/>
        <a:lstStyle/>
        <a:p>
          <a:endParaRPr lang="ru-RU"/>
        </a:p>
      </dgm:t>
    </dgm:pt>
    <dgm:pt modelId="{C94F9739-CB30-44D2-A0B3-4F286E5930E8}" type="pres">
      <dgm:prSet presAssocID="{A50824FE-2BC1-4706-AAD7-F905547B3EDA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94F6E-D58A-4A36-A236-CBE7B123896C}" type="pres">
      <dgm:prSet presAssocID="{62FA540C-080D-4FE8-8E86-644863EFDD72}" presName="sibTrans" presStyleLbl="sibTrans1D1" presStyleIdx="10" presStyleCnt="11"/>
      <dgm:spPr/>
      <dgm:t>
        <a:bodyPr/>
        <a:lstStyle/>
        <a:p>
          <a:endParaRPr lang="ru-RU"/>
        </a:p>
      </dgm:t>
    </dgm:pt>
    <dgm:pt modelId="{4815ACE0-A84B-4A92-B007-8717A8E059DD}" type="pres">
      <dgm:prSet presAssocID="{62FA540C-080D-4FE8-8E86-644863EFDD72}" presName="connectorText" presStyleLbl="sibTrans1D1" presStyleIdx="10" presStyleCnt="11"/>
      <dgm:spPr/>
      <dgm:t>
        <a:bodyPr/>
        <a:lstStyle/>
        <a:p>
          <a:endParaRPr lang="ru-RU"/>
        </a:p>
      </dgm:t>
    </dgm:pt>
    <dgm:pt modelId="{A697B5AB-EA03-46D2-BE1B-C2A27ED2045A}" type="pres">
      <dgm:prSet presAssocID="{F6052513-E2B5-467C-AC7F-7BE58096A51C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A1FA56-96FA-479A-8219-BB8C6AA2D80F}" type="presOf" srcId="{EB2064D3-4B9F-460A-83F4-DE144F088038}" destId="{4232411B-6AFE-4C55-AC9D-598B213627C7}" srcOrd="0" destOrd="0" presId="urn:microsoft.com/office/officeart/2005/8/layout/bProcess3"/>
    <dgm:cxn modelId="{04686293-7A39-461A-89FA-D6A34BF589DC}" type="presOf" srcId="{303A08EF-8202-413C-B81C-5379E8D25554}" destId="{6E42C8FB-F8C0-47B5-AC2D-E6991D3A787B}" srcOrd="0" destOrd="0" presId="urn:microsoft.com/office/officeart/2005/8/layout/bProcess3"/>
    <dgm:cxn modelId="{02BC99BF-C4FD-45AD-A68A-010AEFC95F5A}" type="presOf" srcId="{62FA540C-080D-4FE8-8E86-644863EFDD72}" destId="{67394F6E-D58A-4A36-A236-CBE7B123896C}" srcOrd="0" destOrd="0" presId="urn:microsoft.com/office/officeart/2005/8/layout/bProcess3"/>
    <dgm:cxn modelId="{C1A74A9C-9740-411E-A7C6-28032913367A}" type="presOf" srcId="{F3AE3D09-AEEA-4DB6-B232-B22134990DDF}" destId="{B66CF8DB-706F-40E6-B290-CC968074279D}" srcOrd="1" destOrd="0" presId="urn:microsoft.com/office/officeart/2005/8/layout/bProcess3"/>
    <dgm:cxn modelId="{A8FCC6BE-B529-442F-AC2A-6EF27976C484}" type="presOf" srcId="{8AC66A79-2BE2-482D-AE79-F6641221ABC0}" destId="{9D768FD9-AFCE-4140-9892-AEE3A068AE04}" srcOrd="0" destOrd="0" presId="urn:microsoft.com/office/officeart/2005/8/layout/bProcess3"/>
    <dgm:cxn modelId="{B7A9544B-E4C9-4805-A1F7-B1BAD0D6DCD9}" srcId="{75D24EC8-CC3D-4846-964E-2030D1FFF3CB}" destId="{C53D68E6-9BB1-4F32-A4D7-02EC37A05CB0}" srcOrd="9" destOrd="0" parTransId="{12DD9B90-AC6E-4779-AC25-67937FE47058}" sibTransId="{6AB0AC3F-9837-4E13-AB22-B7451669A52D}"/>
    <dgm:cxn modelId="{6F95A1C2-2E5D-4B79-B564-ABF4BB1BB494}" type="presOf" srcId="{4A3C4A68-D9B1-4CBB-818F-ED26611D5C4B}" destId="{BBE48280-0541-496E-9998-342738E221E6}" srcOrd="0" destOrd="0" presId="urn:microsoft.com/office/officeart/2005/8/layout/bProcess3"/>
    <dgm:cxn modelId="{429CD9D0-3484-4E14-BED7-23E5503A06E1}" type="presOf" srcId="{6AB0AC3F-9837-4E13-AB22-B7451669A52D}" destId="{FCCCDD54-07A4-4BB7-AAE1-6661F5581745}" srcOrd="1" destOrd="0" presId="urn:microsoft.com/office/officeart/2005/8/layout/bProcess3"/>
    <dgm:cxn modelId="{8207D684-A62C-4CDE-9050-1FDF468F675C}" type="presOf" srcId="{CC62B7BD-B350-4E43-A5DE-E5BD5381DA6C}" destId="{062AE0A6-59AA-45D2-9BD5-089895D59482}" srcOrd="1" destOrd="0" presId="urn:microsoft.com/office/officeart/2005/8/layout/bProcess3"/>
    <dgm:cxn modelId="{D0CC5C8F-8C82-4469-B719-C78FDB1B7795}" type="presOf" srcId="{CFAFDF89-4D68-44DE-8BED-A4FF4330FF04}" destId="{22C3A0F0-474D-4EB4-9392-B99639BA6965}" srcOrd="0" destOrd="0" presId="urn:microsoft.com/office/officeart/2005/8/layout/bProcess3"/>
    <dgm:cxn modelId="{1025115F-5C6C-4519-90D4-BC9B96884B9A}" type="presOf" srcId="{75D24EC8-CC3D-4846-964E-2030D1FFF3CB}" destId="{8CEFFD8B-82B4-4E5C-BF6D-A1E182B45DDE}" srcOrd="0" destOrd="0" presId="urn:microsoft.com/office/officeart/2005/8/layout/bProcess3"/>
    <dgm:cxn modelId="{01D12A47-8EEC-4CE8-BCAF-0522E7E31A6F}" srcId="{75D24EC8-CC3D-4846-964E-2030D1FFF3CB}" destId="{A50824FE-2BC1-4706-AAD7-F905547B3EDA}" srcOrd="10" destOrd="0" parTransId="{A2B254E8-5119-42B8-AB91-5A9473BDBD56}" sibTransId="{62FA540C-080D-4FE8-8E86-644863EFDD72}"/>
    <dgm:cxn modelId="{E112F4E1-3169-4ACA-88AF-8386711CFCA2}" type="presOf" srcId="{F99780C6-B2D5-49C5-9603-68F97F26163D}" destId="{C990EDF6-2245-4CCF-8D0C-0C03ADAFB755}" srcOrd="0" destOrd="0" presId="urn:microsoft.com/office/officeart/2005/8/layout/bProcess3"/>
    <dgm:cxn modelId="{4796A812-7A35-4602-BD7C-6EC8FA324BB0}" type="presOf" srcId="{F3AE3D09-AEEA-4DB6-B232-B22134990DDF}" destId="{C573B8D1-59E0-48B4-AD1A-A68964D0A566}" srcOrd="0" destOrd="0" presId="urn:microsoft.com/office/officeart/2005/8/layout/bProcess3"/>
    <dgm:cxn modelId="{9861F597-0507-4313-BDD7-F5819F7E9E75}" srcId="{75D24EC8-CC3D-4846-964E-2030D1FFF3CB}" destId="{F6052513-E2B5-467C-AC7F-7BE58096A51C}" srcOrd="11" destOrd="0" parTransId="{026E9AEA-C125-4FD6-8593-57371C071BC5}" sibTransId="{7DE5F74C-46B0-434A-B827-E18D3E932B69}"/>
    <dgm:cxn modelId="{13B951B7-CC5E-4BA0-B8CF-109C7324A71E}" srcId="{75D24EC8-CC3D-4846-964E-2030D1FFF3CB}" destId="{FF805119-83A4-4871-A090-E8B10FE1FA5E}" srcOrd="6" destOrd="0" parTransId="{33DCE2C9-5386-4219-9290-4AB63F1B6EED}" sibTransId="{2E449C4A-49A6-411F-B2C2-67A03C5E2499}"/>
    <dgm:cxn modelId="{8C017FFE-5525-40AE-8EC0-4D7CE844C534}" type="presOf" srcId="{B178124C-FF44-46B0-AEA5-3C2604CE2767}" destId="{9725A656-E835-4F1F-95CE-557D8D552137}" srcOrd="0" destOrd="0" presId="urn:microsoft.com/office/officeart/2005/8/layout/bProcess3"/>
    <dgm:cxn modelId="{95A30C0B-414F-462E-8E31-CAE525F18705}" type="presOf" srcId="{C3E597C7-25CA-4558-BF25-E8FCEB9CCAFD}" destId="{1FD1F285-1648-4A65-9F11-E5F61B4A6E5F}" srcOrd="0" destOrd="0" presId="urn:microsoft.com/office/officeart/2005/8/layout/bProcess3"/>
    <dgm:cxn modelId="{D8A20775-D2C4-4C29-88C3-93427C6284D7}" srcId="{75D24EC8-CC3D-4846-964E-2030D1FFF3CB}" destId="{4FA5F9F0-54E8-49B9-BEF9-45AAAD335C9F}" srcOrd="5" destOrd="0" parTransId="{91BB67E1-3DD1-4F8E-A087-ECD1A653E46B}" sibTransId="{F3AE3D09-AEEA-4DB6-B232-B22134990DDF}"/>
    <dgm:cxn modelId="{2E5D9E1E-9DDB-4BE7-866F-36B7CC942A30}" srcId="{75D24EC8-CC3D-4846-964E-2030D1FFF3CB}" destId="{A66DF66A-36EF-4C72-8F37-28AE8FD5D4D0}" srcOrd="2" destOrd="0" parTransId="{1AF5582D-0C75-48AB-8517-BFB5B401A24B}" sibTransId="{303A08EF-8202-413C-B81C-5379E8D25554}"/>
    <dgm:cxn modelId="{8C40A5D4-6FFC-4A99-8AAC-89669BFBB751}" type="presOf" srcId="{15B58B13-5A5B-43FE-9667-568B0038F175}" destId="{FB7DDAFC-F953-49F0-A8CD-0966CEFE4EF9}" srcOrd="0" destOrd="0" presId="urn:microsoft.com/office/officeart/2005/8/layout/bProcess3"/>
    <dgm:cxn modelId="{B2FF04BD-E6D9-4134-8F1C-C6A4FB0A4C0D}" type="presOf" srcId="{CFAFDF89-4D68-44DE-8BED-A4FF4330FF04}" destId="{2DD686D1-3B83-4222-95AC-71BBA6840CBC}" srcOrd="1" destOrd="0" presId="urn:microsoft.com/office/officeart/2005/8/layout/bProcess3"/>
    <dgm:cxn modelId="{EF5FEA7C-1A6A-4B23-9D85-CC96A982C669}" type="presOf" srcId="{F99780C6-B2D5-49C5-9603-68F97F26163D}" destId="{AF5CAFF8-2BC2-4D7D-8F7E-567A7C9443EB}" srcOrd="1" destOrd="0" presId="urn:microsoft.com/office/officeart/2005/8/layout/bProcess3"/>
    <dgm:cxn modelId="{C1E5DD08-5E46-4E5C-923B-B998F917160C}" type="presOf" srcId="{FF805119-83A4-4871-A090-E8B10FE1FA5E}" destId="{CAEB36D5-7248-4BA0-8434-4FF484F155DD}" srcOrd="0" destOrd="0" presId="urn:microsoft.com/office/officeart/2005/8/layout/bProcess3"/>
    <dgm:cxn modelId="{9B64FE9E-2D40-4D8E-A938-BB25A6ABD3D5}" type="presOf" srcId="{F6052513-E2B5-467C-AC7F-7BE58096A51C}" destId="{A697B5AB-EA03-46D2-BE1B-C2A27ED2045A}" srcOrd="0" destOrd="0" presId="urn:microsoft.com/office/officeart/2005/8/layout/bProcess3"/>
    <dgm:cxn modelId="{072DCECE-053A-4870-997D-F9572A1CA84C}" srcId="{75D24EC8-CC3D-4846-964E-2030D1FFF3CB}" destId="{743ABC40-DE52-4F26-9CDB-7B65F2D7F6D6}" srcOrd="7" destOrd="0" parTransId="{3A48EAAC-C117-41A3-AC8B-BC4800AD889B}" sibTransId="{CFAFDF89-4D68-44DE-8BED-A4FF4330FF04}"/>
    <dgm:cxn modelId="{82510B99-DDA9-4F47-B769-D2A42496BCD9}" srcId="{75D24EC8-CC3D-4846-964E-2030D1FFF3CB}" destId="{B178124C-FF44-46B0-AEA5-3C2604CE2767}" srcOrd="4" destOrd="0" parTransId="{8C35EF2A-3E68-4D60-AAEF-A2561F8FBBEC}" sibTransId="{15B58B13-5A5B-43FE-9667-568B0038F175}"/>
    <dgm:cxn modelId="{B0F8BB22-1A58-4C80-B17D-681B78A6AC42}" srcId="{75D24EC8-CC3D-4846-964E-2030D1FFF3CB}" destId="{EB2064D3-4B9F-460A-83F4-DE144F088038}" srcOrd="1" destOrd="0" parTransId="{7FD2D479-AEB5-4584-A80C-AE1EBA7BEA63}" sibTransId="{CC62B7BD-B350-4E43-A5DE-E5BD5381DA6C}"/>
    <dgm:cxn modelId="{FE09208E-D021-4255-A313-E6BB384FF1C9}" type="presOf" srcId="{114AD00C-E0ED-47BA-85A6-5C6F358B8241}" destId="{B87384B4-F545-4198-A271-6794E2A93593}" srcOrd="0" destOrd="0" presId="urn:microsoft.com/office/officeart/2005/8/layout/bProcess3"/>
    <dgm:cxn modelId="{492B6652-116D-4116-8E9D-DD6D7E283ED3}" type="presOf" srcId="{2E449C4A-49A6-411F-B2C2-67A03C5E2499}" destId="{0B3CACA5-E2B0-42E6-83A5-64F6254FDDF4}" srcOrd="0" destOrd="0" presId="urn:microsoft.com/office/officeart/2005/8/layout/bProcess3"/>
    <dgm:cxn modelId="{10CFDCEC-0AC9-4960-966D-D07FDF97D15F}" type="presOf" srcId="{C3E597C7-25CA-4558-BF25-E8FCEB9CCAFD}" destId="{65F29088-0804-4C4D-9AE6-B9B3A62E9A0A}" srcOrd="1" destOrd="0" presId="urn:microsoft.com/office/officeart/2005/8/layout/bProcess3"/>
    <dgm:cxn modelId="{672D9BB4-FE4C-42E1-BB48-E7ED3EB6CD5F}" type="presOf" srcId="{4A3C4A68-D9B1-4CBB-818F-ED26611D5C4B}" destId="{FB408788-A331-45FC-8E2D-519F4F0766BE}" srcOrd="1" destOrd="0" presId="urn:microsoft.com/office/officeart/2005/8/layout/bProcess3"/>
    <dgm:cxn modelId="{19AE08C1-531C-4E68-836D-A5E7B2C70C50}" type="presOf" srcId="{4FA5F9F0-54E8-49B9-BEF9-45AAAD335C9F}" destId="{0CF6F238-16B0-486E-A7BD-04DBCC532CBF}" srcOrd="0" destOrd="0" presId="urn:microsoft.com/office/officeart/2005/8/layout/bProcess3"/>
    <dgm:cxn modelId="{1B946360-DDF2-46FD-ABD3-5C705E5FA4FB}" type="presOf" srcId="{04782D9D-7304-421E-950E-EC7069534BB3}" destId="{8160D44D-27F7-4CDC-879D-9EE84CDB91A2}" srcOrd="0" destOrd="0" presId="urn:microsoft.com/office/officeart/2005/8/layout/bProcess3"/>
    <dgm:cxn modelId="{4F4EA4D9-DEBD-4FD7-887C-439D329871D5}" type="presOf" srcId="{6AB0AC3F-9837-4E13-AB22-B7451669A52D}" destId="{E88800F0-D184-4CA8-BB76-1A90B48E6C46}" srcOrd="0" destOrd="0" presId="urn:microsoft.com/office/officeart/2005/8/layout/bProcess3"/>
    <dgm:cxn modelId="{A3D05A92-2529-4F99-B824-4BA227EBA61E}" type="presOf" srcId="{62FA540C-080D-4FE8-8E86-644863EFDD72}" destId="{4815ACE0-A84B-4A92-B007-8717A8E059DD}" srcOrd="1" destOrd="0" presId="urn:microsoft.com/office/officeart/2005/8/layout/bProcess3"/>
    <dgm:cxn modelId="{F9D4585B-F081-4A89-8CC2-7CEFED585B50}" srcId="{75D24EC8-CC3D-4846-964E-2030D1FFF3CB}" destId="{04782D9D-7304-421E-950E-EC7069534BB3}" srcOrd="8" destOrd="0" parTransId="{1A9FAE37-7A6F-4026-9853-8E4B4E22C841}" sibTransId="{C3E597C7-25CA-4558-BF25-E8FCEB9CCAFD}"/>
    <dgm:cxn modelId="{6D477D2F-720C-46E3-B6A1-0B2F204E9D13}" type="presOf" srcId="{743ABC40-DE52-4F26-9CDB-7B65F2D7F6D6}" destId="{05083791-D2EC-432A-AE67-55FC9BF6D919}" srcOrd="0" destOrd="0" presId="urn:microsoft.com/office/officeart/2005/8/layout/bProcess3"/>
    <dgm:cxn modelId="{A4DDD6D6-2582-4794-A9A6-4202F0AB5A58}" type="presOf" srcId="{303A08EF-8202-413C-B81C-5379E8D25554}" destId="{A7CCB3F9-78C5-4ADA-94D8-F51860AB5BB9}" srcOrd="1" destOrd="0" presId="urn:microsoft.com/office/officeart/2005/8/layout/bProcess3"/>
    <dgm:cxn modelId="{5EDFDBC9-E4DB-4FCE-9CE8-9BCF59E46017}" type="presOf" srcId="{15B58B13-5A5B-43FE-9667-568B0038F175}" destId="{E14CDD8F-F77D-44CE-8E19-685982A20FEA}" srcOrd="1" destOrd="0" presId="urn:microsoft.com/office/officeart/2005/8/layout/bProcess3"/>
    <dgm:cxn modelId="{105CA8B0-9A73-4B98-B733-1898917FDB7F}" type="presOf" srcId="{A50824FE-2BC1-4706-AAD7-F905547B3EDA}" destId="{C94F9739-CB30-44D2-A0B3-4F286E5930E8}" srcOrd="0" destOrd="0" presId="urn:microsoft.com/office/officeart/2005/8/layout/bProcess3"/>
    <dgm:cxn modelId="{A372A25D-C9D7-4806-95E4-6637EEFDA783}" type="presOf" srcId="{A66DF66A-36EF-4C72-8F37-28AE8FD5D4D0}" destId="{775C1C2C-E419-4903-BEF1-89E890200981}" srcOrd="0" destOrd="0" presId="urn:microsoft.com/office/officeart/2005/8/layout/bProcess3"/>
    <dgm:cxn modelId="{5C4271AF-62B5-45A7-B2E4-7099EF98F9B9}" srcId="{75D24EC8-CC3D-4846-964E-2030D1FFF3CB}" destId="{114AD00C-E0ED-47BA-85A6-5C6F358B8241}" srcOrd="3" destOrd="0" parTransId="{236FE677-5E97-46FE-B674-51751113D24D}" sibTransId="{F99780C6-B2D5-49C5-9603-68F97F26163D}"/>
    <dgm:cxn modelId="{361F5306-21E7-4EE8-9DC1-554027C3CEB3}" type="presOf" srcId="{CC62B7BD-B350-4E43-A5DE-E5BD5381DA6C}" destId="{E6D35C2B-E8E0-470C-8F6F-784D72E05F7F}" srcOrd="0" destOrd="0" presId="urn:microsoft.com/office/officeart/2005/8/layout/bProcess3"/>
    <dgm:cxn modelId="{E83BBF63-809C-425C-BC3D-E143603D957E}" type="presOf" srcId="{2E449C4A-49A6-411F-B2C2-67A03C5E2499}" destId="{60817813-DB51-4F93-8EDB-C82A20BF1209}" srcOrd="1" destOrd="0" presId="urn:microsoft.com/office/officeart/2005/8/layout/bProcess3"/>
    <dgm:cxn modelId="{CE4A0B69-5D5B-406C-B5CF-2814400BCDEA}" type="presOf" srcId="{C53D68E6-9BB1-4F32-A4D7-02EC37A05CB0}" destId="{39A79DB4-713A-488D-8757-37EDF23F5553}" srcOrd="0" destOrd="0" presId="urn:microsoft.com/office/officeart/2005/8/layout/bProcess3"/>
    <dgm:cxn modelId="{971613B9-EC0C-46DA-B252-85472205B26A}" srcId="{75D24EC8-CC3D-4846-964E-2030D1FFF3CB}" destId="{8AC66A79-2BE2-482D-AE79-F6641221ABC0}" srcOrd="0" destOrd="0" parTransId="{7C1ED30D-6582-40E1-98E2-7F1DAA4E4266}" sibTransId="{4A3C4A68-D9B1-4CBB-818F-ED26611D5C4B}"/>
    <dgm:cxn modelId="{29814696-E1D9-44C9-A43A-8B30FEC424B8}" type="presParOf" srcId="{8CEFFD8B-82B4-4E5C-BF6D-A1E182B45DDE}" destId="{9D768FD9-AFCE-4140-9892-AEE3A068AE04}" srcOrd="0" destOrd="0" presId="urn:microsoft.com/office/officeart/2005/8/layout/bProcess3"/>
    <dgm:cxn modelId="{532E3D13-DC88-4C99-BD62-5EED346CE5FC}" type="presParOf" srcId="{8CEFFD8B-82B4-4E5C-BF6D-A1E182B45DDE}" destId="{BBE48280-0541-496E-9998-342738E221E6}" srcOrd="1" destOrd="0" presId="urn:microsoft.com/office/officeart/2005/8/layout/bProcess3"/>
    <dgm:cxn modelId="{29626772-A1E1-4649-BE5E-D7D1216A1EF5}" type="presParOf" srcId="{BBE48280-0541-496E-9998-342738E221E6}" destId="{FB408788-A331-45FC-8E2D-519F4F0766BE}" srcOrd="0" destOrd="0" presId="urn:microsoft.com/office/officeart/2005/8/layout/bProcess3"/>
    <dgm:cxn modelId="{3A3737B2-39FE-4C00-B379-6F6662DDDCA7}" type="presParOf" srcId="{8CEFFD8B-82B4-4E5C-BF6D-A1E182B45DDE}" destId="{4232411B-6AFE-4C55-AC9D-598B213627C7}" srcOrd="2" destOrd="0" presId="urn:microsoft.com/office/officeart/2005/8/layout/bProcess3"/>
    <dgm:cxn modelId="{1730B5AF-43E2-4046-8B98-118637E47BC8}" type="presParOf" srcId="{8CEFFD8B-82B4-4E5C-BF6D-A1E182B45DDE}" destId="{E6D35C2B-E8E0-470C-8F6F-784D72E05F7F}" srcOrd="3" destOrd="0" presId="urn:microsoft.com/office/officeart/2005/8/layout/bProcess3"/>
    <dgm:cxn modelId="{781703E9-2C76-4DA1-B9A7-4572C12D5653}" type="presParOf" srcId="{E6D35C2B-E8E0-470C-8F6F-784D72E05F7F}" destId="{062AE0A6-59AA-45D2-9BD5-089895D59482}" srcOrd="0" destOrd="0" presId="urn:microsoft.com/office/officeart/2005/8/layout/bProcess3"/>
    <dgm:cxn modelId="{EB99A7C6-F548-41CD-8ED3-78CCA6C4214B}" type="presParOf" srcId="{8CEFFD8B-82B4-4E5C-BF6D-A1E182B45DDE}" destId="{775C1C2C-E419-4903-BEF1-89E890200981}" srcOrd="4" destOrd="0" presId="urn:microsoft.com/office/officeart/2005/8/layout/bProcess3"/>
    <dgm:cxn modelId="{429AAC07-A6CC-4078-A126-07B116F82ECE}" type="presParOf" srcId="{8CEFFD8B-82B4-4E5C-BF6D-A1E182B45DDE}" destId="{6E42C8FB-F8C0-47B5-AC2D-E6991D3A787B}" srcOrd="5" destOrd="0" presId="urn:microsoft.com/office/officeart/2005/8/layout/bProcess3"/>
    <dgm:cxn modelId="{9219E29B-2B68-4EFF-8E21-2F6A96A256F6}" type="presParOf" srcId="{6E42C8FB-F8C0-47B5-AC2D-E6991D3A787B}" destId="{A7CCB3F9-78C5-4ADA-94D8-F51860AB5BB9}" srcOrd="0" destOrd="0" presId="urn:microsoft.com/office/officeart/2005/8/layout/bProcess3"/>
    <dgm:cxn modelId="{91059550-64F8-472A-8BC2-7D9A5C45CA0A}" type="presParOf" srcId="{8CEFFD8B-82B4-4E5C-BF6D-A1E182B45DDE}" destId="{B87384B4-F545-4198-A271-6794E2A93593}" srcOrd="6" destOrd="0" presId="urn:microsoft.com/office/officeart/2005/8/layout/bProcess3"/>
    <dgm:cxn modelId="{94CE435A-E417-44E8-8A17-871E7F424C4C}" type="presParOf" srcId="{8CEFFD8B-82B4-4E5C-BF6D-A1E182B45DDE}" destId="{C990EDF6-2245-4CCF-8D0C-0C03ADAFB755}" srcOrd="7" destOrd="0" presId="urn:microsoft.com/office/officeart/2005/8/layout/bProcess3"/>
    <dgm:cxn modelId="{AA981E0C-0D69-4AA6-853B-6A81674709AB}" type="presParOf" srcId="{C990EDF6-2245-4CCF-8D0C-0C03ADAFB755}" destId="{AF5CAFF8-2BC2-4D7D-8F7E-567A7C9443EB}" srcOrd="0" destOrd="0" presId="urn:microsoft.com/office/officeart/2005/8/layout/bProcess3"/>
    <dgm:cxn modelId="{9FE95ECD-E65B-4452-8AB6-FC3949618547}" type="presParOf" srcId="{8CEFFD8B-82B4-4E5C-BF6D-A1E182B45DDE}" destId="{9725A656-E835-4F1F-95CE-557D8D552137}" srcOrd="8" destOrd="0" presId="urn:microsoft.com/office/officeart/2005/8/layout/bProcess3"/>
    <dgm:cxn modelId="{5C1AC5D8-9953-4F79-A0EE-F2ACDEAD15AF}" type="presParOf" srcId="{8CEFFD8B-82B4-4E5C-BF6D-A1E182B45DDE}" destId="{FB7DDAFC-F953-49F0-A8CD-0966CEFE4EF9}" srcOrd="9" destOrd="0" presId="urn:microsoft.com/office/officeart/2005/8/layout/bProcess3"/>
    <dgm:cxn modelId="{BB20DDCA-538A-4B8E-9BE6-76523D42695B}" type="presParOf" srcId="{FB7DDAFC-F953-49F0-A8CD-0966CEFE4EF9}" destId="{E14CDD8F-F77D-44CE-8E19-685982A20FEA}" srcOrd="0" destOrd="0" presId="urn:microsoft.com/office/officeart/2005/8/layout/bProcess3"/>
    <dgm:cxn modelId="{94ADBA4F-F51B-42FD-B0B6-EB76D8D6C2D4}" type="presParOf" srcId="{8CEFFD8B-82B4-4E5C-BF6D-A1E182B45DDE}" destId="{0CF6F238-16B0-486E-A7BD-04DBCC532CBF}" srcOrd="10" destOrd="0" presId="urn:microsoft.com/office/officeart/2005/8/layout/bProcess3"/>
    <dgm:cxn modelId="{78CD044D-9782-431C-94B7-76A64865B440}" type="presParOf" srcId="{8CEFFD8B-82B4-4E5C-BF6D-A1E182B45DDE}" destId="{C573B8D1-59E0-48B4-AD1A-A68964D0A566}" srcOrd="11" destOrd="0" presId="urn:microsoft.com/office/officeart/2005/8/layout/bProcess3"/>
    <dgm:cxn modelId="{2C22C59E-C477-40C6-A2B1-C109840E6233}" type="presParOf" srcId="{C573B8D1-59E0-48B4-AD1A-A68964D0A566}" destId="{B66CF8DB-706F-40E6-B290-CC968074279D}" srcOrd="0" destOrd="0" presId="urn:microsoft.com/office/officeart/2005/8/layout/bProcess3"/>
    <dgm:cxn modelId="{7AF1A73B-8EEC-4F8E-8340-A41623CE7D67}" type="presParOf" srcId="{8CEFFD8B-82B4-4E5C-BF6D-A1E182B45DDE}" destId="{CAEB36D5-7248-4BA0-8434-4FF484F155DD}" srcOrd="12" destOrd="0" presId="urn:microsoft.com/office/officeart/2005/8/layout/bProcess3"/>
    <dgm:cxn modelId="{53FB91A2-18C2-452F-9B89-3B71F7B29E17}" type="presParOf" srcId="{8CEFFD8B-82B4-4E5C-BF6D-A1E182B45DDE}" destId="{0B3CACA5-E2B0-42E6-83A5-64F6254FDDF4}" srcOrd="13" destOrd="0" presId="urn:microsoft.com/office/officeart/2005/8/layout/bProcess3"/>
    <dgm:cxn modelId="{52A5E805-1898-4506-B6A6-040AA4D0557D}" type="presParOf" srcId="{0B3CACA5-E2B0-42E6-83A5-64F6254FDDF4}" destId="{60817813-DB51-4F93-8EDB-C82A20BF1209}" srcOrd="0" destOrd="0" presId="urn:microsoft.com/office/officeart/2005/8/layout/bProcess3"/>
    <dgm:cxn modelId="{98804A8C-4CB0-4A74-9956-B1B45C94FD3F}" type="presParOf" srcId="{8CEFFD8B-82B4-4E5C-BF6D-A1E182B45DDE}" destId="{05083791-D2EC-432A-AE67-55FC9BF6D919}" srcOrd="14" destOrd="0" presId="urn:microsoft.com/office/officeart/2005/8/layout/bProcess3"/>
    <dgm:cxn modelId="{D518FDF5-BF4D-4184-A839-1EAD0C681D17}" type="presParOf" srcId="{8CEFFD8B-82B4-4E5C-BF6D-A1E182B45DDE}" destId="{22C3A0F0-474D-4EB4-9392-B99639BA6965}" srcOrd="15" destOrd="0" presId="urn:microsoft.com/office/officeart/2005/8/layout/bProcess3"/>
    <dgm:cxn modelId="{C9F66A65-4046-4732-922B-E77941C6CF71}" type="presParOf" srcId="{22C3A0F0-474D-4EB4-9392-B99639BA6965}" destId="{2DD686D1-3B83-4222-95AC-71BBA6840CBC}" srcOrd="0" destOrd="0" presId="urn:microsoft.com/office/officeart/2005/8/layout/bProcess3"/>
    <dgm:cxn modelId="{F733AF67-4118-43F6-A611-9E0DBFCF571E}" type="presParOf" srcId="{8CEFFD8B-82B4-4E5C-BF6D-A1E182B45DDE}" destId="{8160D44D-27F7-4CDC-879D-9EE84CDB91A2}" srcOrd="16" destOrd="0" presId="urn:microsoft.com/office/officeart/2005/8/layout/bProcess3"/>
    <dgm:cxn modelId="{4A854798-2749-433D-BAB5-0894CA29D83F}" type="presParOf" srcId="{8CEFFD8B-82B4-4E5C-BF6D-A1E182B45DDE}" destId="{1FD1F285-1648-4A65-9F11-E5F61B4A6E5F}" srcOrd="17" destOrd="0" presId="urn:microsoft.com/office/officeart/2005/8/layout/bProcess3"/>
    <dgm:cxn modelId="{67F48E03-A2A2-48D0-A10B-7C19A673049E}" type="presParOf" srcId="{1FD1F285-1648-4A65-9F11-E5F61B4A6E5F}" destId="{65F29088-0804-4C4D-9AE6-B9B3A62E9A0A}" srcOrd="0" destOrd="0" presId="urn:microsoft.com/office/officeart/2005/8/layout/bProcess3"/>
    <dgm:cxn modelId="{DF952CAB-681F-460C-AB25-256C3EE992C6}" type="presParOf" srcId="{8CEFFD8B-82B4-4E5C-BF6D-A1E182B45DDE}" destId="{39A79DB4-713A-488D-8757-37EDF23F5553}" srcOrd="18" destOrd="0" presId="urn:microsoft.com/office/officeart/2005/8/layout/bProcess3"/>
    <dgm:cxn modelId="{1C0B3BC4-8EDA-4E2F-A104-F341129758EC}" type="presParOf" srcId="{8CEFFD8B-82B4-4E5C-BF6D-A1E182B45DDE}" destId="{E88800F0-D184-4CA8-BB76-1A90B48E6C46}" srcOrd="19" destOrd="0" presId="urn:microsoft.com/office/officeart/2005/8/layout/bProcess3"/>
    <dgm:cxn modelId="{68EB0224-06AF-471C-8B5A-4C87AE59CF72}" type="presParOf" srcId="{E88800F0-D184-4CA8-BB76-1A90B48E6C46}" destId="{FCCCDD54-07A4-4BB7-AAE1-6661F5581745}" srcOrd="0" destOrd="0" presId="urn:microsoft.com/office/officeart/2005/8/layout/bProcess3"/>
    <dgm:cxn modelId="{0C912A01-9E46-4630-B2DE-5FAB45E3BF64}" type="presParOf" srcId="{8CEFFD8B-82B4-4E5C-BF6D-A1E182B45DDE}" destId="{C94F9739-CB30-44D2-A0B3-4F286E5930E8}" srcOrd="20" destOrd="0" presId="urn:microsoft.com/office/officeart/2005/8/layout/bProcess3"/>
    <dgm:cxn modelId="{249ECC99-EAF0-43E6-8CF4-D679DED0E14C}" type="presParOf" srcId="{8CEFFD8B-82B4-4E5C-BF6D-A1E182B45DDE}" destId="{67394F6E-D58A-4A36-A236-CBE7B123896C}" srcOrd="21" destOrd="0" presId="urn:microsoft.com/office/officeart/2005/8/layout/bProcess3"/>
    <dgm:cxn modelId="{B063D5ED-A6A8-439F-9780-CA116717CCE0}" type="presParOf" srcId="{67394F6E-D58A-4A36-A236-CBE7B123896C}" destId="{4815ACE0-A84B-4A92-B007-8717A8E059DD}" srcOrd="0" destOrd="0" presId="urn:microsoft.com/office/officeart/2005/8/layout/bProcess3"/>
    <dgm:cxn modelId="{D02177D3-CC95-45C2-9760-C72D25533159}" type="presParOf" srcId="{8CEFFD8B-82B4-4E5C-BF6D-A1E182B45DDE}" destId="{A697B5AB-EA03-46D2-BE1B-C2A27ED2045A}" srcOrd="2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C4F9AC-B9D4-4B93-AD57-EB526840D87B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C04583-61AE-4106-B875-BBCEA0735A68}">
      <dgm:prSet phldrT="[Текст]" custT="1"/>
      <dgm:spPr/>
      <dgm:t>
        <a:bodyPr/>
        <a:lstStyle/>
        <a:p>
          <a:r>
            <a:rPr lang="ru-RU" sz="1800" dirty="0" smtClean="0"/>
            <a:t>Пояснительная записка</a:t>
          </a:r>
          <a:endParaRPr lang="ru-RU" sz="1800" dirty="0"/>
        </a:p>
      </dgm:t>
    </dgm:pt>
    <dgm:pt modelId="{72189B59-3A32-4245-B5F7-A507F64FE9A2}" type="parTrans" cxnId="{4E39A939-8056-41CF-BE6D-561EA71C1569}">
      <dgm:prSet/>
      <dgm:spPr/>
      <dgm:t>
        <a:bodyPr/>
        <a:lstStyle/>
        <a:p>
          <a:endParaRPr lang="ru-RU" sz="1600"/>
        </a:p>
      </dgm:t>
    </dgm:pt>
    <dgm:pt modelId="{E2832334-FC72-46E7-9325-13CB13EA5C36}" type="sibTrans" cxnId="{4E39A939-8056-41CF-BE6D-561EA71C1569}">
      <dgm:prSet/>
      <dgm:spPr/>
      <dgm:t>
        <a:bodyPr/>
        <a:lstStyle/>
        <a:p>
          <a:endParaRPr lang="ru-RU" sz="1600"/>
        </a:p>
      </dgm:t>
    </dgm:pt>
    <dgm:pt modelId="{9423D062-1D84-4D5E-B490-2520A1D29EB1}">
      <dgm:prSet phldrT="[Текст]" custT="1"/>
      <dgm:spPr/>
      <dgm:t>
        <a:bodyPr/>
        <a:lstStyle/>
        <a:p>
          <a:r>
            <a:rPr lang="ru-RU" sz="1600" dirty="0" smtClean="0"/>
            <a:t>Сведения о штатной численности</a:t>
          </a:r>
          <a:endParaRPr lang="ru-RU" sz="1600" dirty="0"/>
        </a:p>
      </dgm:t>
    </dgm:pt>
    <dgm:pt modelId="{004884F1-1C35-474F-AA3A-0E71985ABCFB}" type="parTrans" cxnId="{7F302448-4659-4353-99FB-B35AB30FA0F5}">
      <dgm:prSet/>
      <dgm:spPr/>
      <dgm:t>
        <a:bodyPr/>
        <a:lstStyle/>
        <a:p>
          <a:endParaRPr lang="ru-RU" sz="1600"/>
        </a:p>
      </dgm:t>
    </dgm:pt>
    <dgm:pt modelId="{AD92A74C-ECF6-4FD1-9838-61C522199527}" type="sibTrans" cxnId="{7F302448-4659-4353-99FB-B35AB30FA0F5}">
      <dgm:prSet/>
      <dgm:spPr/>
      <dgm:t>
        <a:bodyPr/>
        <a:lstStyle/>
        <a:p>
          <a:endParaRPr lang="ru-RU" sz="1600"/>
        </a:p>
      </dgm:t>
    </dgm:pt>
    <dgm:pt modelId="{FE282472-C7DA-4340-8F34-4024655C83BA}">
      <dgm:prSet phldrT="[Текст]" custT="1"/>
      <dgm:spPr/>
      <dgm:t>
        <a:bodyPr/>
        <a:lstStyle/>
        <a:p>
          <a:r>
            <a:rPr lang="ru-RU" sz="1600" dirty="0" smtClean="0"/>
            <a:t>Сведения о недвижимости</a:t>
          </a:r>
          <a:endParaRPr lang="ru-RU" sz="1600" dirty="0"/>
        </a:p>
      </dgm:t>
    </dgm:pt>
    <dgm:pt modelId="{901D3FFC-26FC-4CDF-BF14-35A9CE3A783D}" type="parTrans" cxnId="{54735B2E-CA9A-401D-88F8-27FD7C648CA2}">
      <dgm:prSet/>
      <dgm:spPr/>
      <dgm:t>
        <a:bodyPr/>
        <a:lstStyle/>
        <a:p>
          <a:endParaRPr lang="ru-RU" sz="1600"/>
        </a:p>
      </dgm:t>
    </dgm:pt>
    <dgm:pt modelId="{73B9AF3A-06B0-46AE-B7BC-2C552412B497}" type="sibTrans" cxnId="{54735B2E-CA9A-401D-88F8-27FD7C648CA2}">
      <dgm:prSet/>
      <dgm:spPr/>
      <dgm:t>
        <a:bodyPr/>
        <a:lstStyle/>
        <a:p>
          <a:endParaRPr lang="ru-RU" sz="1600"/>
        </a:p>
      </dgm:t>
    </dgm:pt>
    <dgm:pt modelId="{FBD82BBE-5C25-4ED3-900D-8FF7B41E5349}">
      <dgm:prSet phldrT="[Текст]" custT="1"/>
      <dgm:spPr/>
      <dgm:t>
        <a:bodyPr/>
        <a:lstStyle/>
        <a:p>
          <a:r>
            <a:rPr lang="ru-RU" sz="1600" dirty="0" smtClean="0"/>
            <a:t>Информация о продуктах (услугах)</a:t>
          </a:r>
          <a:endParaRPr lang="ru-RU" sz="1600" dirty="0"/>
        </a:p>
      </dgm:t>
    </dgm:pt>
    <dgm:pt modelId="{33AD6E31-BFCA-474F-816D-74044E89D335}" type="parTrans" cxnId="{C48589C3-3E21-4C62-8838-DB217DB8B21F}">
      <dgm:prSet/>
      <dgm:spPr/>
      <dgm:t>
        <a:bodyPr/>
        <a:lstStyle/>
        <a:p>
          <a:endParaRPr lang="ru-RU" sz="1600"/>
        </a:p>
      </dgm:t>
    </dgm:pt>
    <dgm:pt modelId="{04775F90-295F-4EFE-B916-79B0C934FD83}" type="sibTrans" cxnId="{C48589C3-3E21-4C62-8838-DB217DB8B21F}">
      <dgm:prSet/>
      <dgm:spPr/>
      <dgm:t>
        <a:bodyPr/>
        <a:lstStyle/>
        <a:p>
          <a:endParaRPr lang="ru-RU" sz="1600"/>
        </a:p>
      </dgm:t>
    </dgm:pt>
    <dgm:pt modelId="{6B2E1E6F-CDF0-4282-863E-F1FC44ECC283}">
      <dgm:prSet phldrT="[Текст]" custT="1"/>
      <dgm:spPr/>
      <dgm:t>
        <a:bodyPr/>
        <a:lstStyle/>
        <a:p>
          <a:r>
            <a:rPr lang="ru-RU" sz="1800" dirty="0" smtClean="0"/>
            <a:t>Финансово-экономическое обоснование</a:t>
          </a:r>
          <a:endParaRPr lang="ru-RU" sz="1800" dirty="0"/>
        </a:p>
      </dgm:t>
    </dgm:pt>
    <dgm:pt modelId="{8FC252F9-1529-44A3-A46C-2E0D23B56F1D}" type="parTrans" cxnId="{D5B5ADE0-D7BD-4575-9D2F-EBECB0196F8F}">
      <dgm:prSet/>
      <dgm:spPr/>
      <dgm:t>
        <a:bodyPr/>
        <a:lstStyle/>
        <a:p>
          <a:endParaRPr lang="ru-RU" sz="1600"/>
        </a:p>
      </dgm:t>
    </dgm:pt>
    <dgm:pt modelId="{A382BE8B-3D8B-4B39-805D-D07E441CB92C}" type="sibTrans" cxnId="{D5B5ADE0-D7BD-4575-9D2F-EBECB0196F8F}">
      <dgm:prSet/>
      <dgm:spPr/>
      <dgm:t>
        <a:bodyPr/>
        <a:lstStyle/>
        <a:p>
          <a:endParaRPr lang="ru-RU" sz="1600"/>
        </a:p>
      </dgm:t>
    </dgm:pt>
    <dgm:pt modelId="{1AA2B6E8-0A7E-4B4D-A04A-3D915CFFDACE}">
      <dgm:prSet phldrT="[Текст]" custT="1"/>
      <dgm:spPr/>
      <dgm:t>
        <a:bodyPr/>
        <a:lstStyle/>
        <a:p>
          <a:r>
            <a:rPr lang="ru-RU" sz="1600" dirty="0" smtClean="0"/>
            <a:t>В соответствии с приказом Минфина России от 19.03.2015 № 42н</a:t>
          </a:r>
          <a:endParaRPr lang="ru-RU" sz="1600" dirty="0"/>
        </a:p>
      </dgm:t>
    </dgm:pt>
    <dgm:pt modelId="{4949B292-6E3D-4F62-AE4F-68CE966B1B95}" type="parTrans" cxnId="{F8CFCABB-588D-4844-BAD0-C2AA19931003}">
      <dgm:prSet/>
      <dgm:spPr/>
      <dgm:t>
        <a:bodyPr/>
        <a:lstStyle/>
        <a:p>
          <a:endParaRPr lang="ru-RU" sz="1600"/>
        </a:p>
      </dgm:t>
    </dgm:pt>
    <dgm:pt modelId="{0A02E8FC-D467-4CF0-8663-AAD3127D9E9E}" type="sibTrans" cxnId="{F8CFCABB-588D-4844-BAD0-C2AA19931003}">
      <dgm:prSet/>
      <dgm:spPr/>
      <dgm:t>
        <a:bodyPr/>
        <a:lstStyle/>
        <a:p>
          <a:endParaRPr lang="ru-RU" sz="1600"/>
        </a:p>
      </dgm:t>
    </dgm:pt>
    <dgm:pt modelId="{7861777B-F8E8-4EC1-A721-BE99688FF6DA}">
      <dgm:prSet phldrT="[Текст]" custT="1"/>
      <dgm:spPr/>
      <dgm:t>
        <a:bodyPr/>
        <a:lstStyle/>
        <a:p>
          <a:r>
            <a:rPr lang="ru-RU" sz="1600" dirty="0" smtClean="0"/>
            <a:t>Информация об основных видах деятельности ФГБУ</a:t>
          </a:r>
          <a:endParaRPr lang="ru-RU" sz="1600" dirty="0"/>
        </a:p>
      </dgm:t>
    </dgm:pt>
    <dgm:pt modelId="{A3610E72-25C7-4770-8407-208556F8489E}" type="parTrans" cxnId="{8F5FA3F1-3ECA-4BF4-B1EE-07CFE5969CE0}">
      <dgm:prSet/>
      <dgm:spPr/>
      <dgm:t>
        <a:bodyPr/>
        <a:lstStyle/>
        <a:p>
          <a:endParaRPr lang="ru-RU" sz="1600"/>
        </a:p>
      </dgm:t>
    </dgm:pt>
    <dgm:pt modelId="{FFAE8977-1AEE-4A7B-864D-B7319013EB19}" type="sibTrans" cxnId="{8F5FA3F1-3ECA-4BF4-B1EE-07CFE5969CE0}">
      <dgm:prSet/>
      <dgm:spPr/>
      <dgm:t>
        <a:bodyPr/>
        <a:lstStyle/>
        <a:p>
          <a:endParaRPr lang="ru-RU" sz="1600"/>
        </a:p>
      </dgm:t>
    </dgm:pt>
    <dgm:pt modelId="{CC611ABE-15FD-45D5-A4C5-A338E833F0B7}">
      <dgm:prSet phldrT="[Текст]" custT="1"/>
      <dgm:spPr/>
      <dgm:t>
        <a:bodyPr/>
        <a:lstStyle/>
        <a:p>
          <a:r>
            <a:rPr lang="ru-RU" sz="1600" dirty="0" smtClean="0"/>
            <a:t>Информация о дебиторской и кредиторской задолженности</a:t>
          </a:r>
          <a:endParaRPr lang="ru-RU" sz="1600" dirty="0"/>
        </a:p>
      </dgm:t>
    </dgm:pt>
    <dgm:pt modelId="{F5E5093F-15AB-40BE-9CCA-B9CA5684AB01}" type="parTrans" cxnId="{9A74C2D1-5375-43DD-B81D-93E82F3337CB}">
      <dgm:prSet/>
      <dgm:spPr/>
      <dgm:t>
        <a:bodyPr/>
        <a:lstStyle/>
        <a:p>
          <a:endParaRPr lang="ru-RU" sz="1600"/>
        </a:p>
      </dgm:t>
    </dgm:pt>
    <dgm:pt modelId="{EE2FA61F-B045-41C1-B36C-937235108000}" type="sibTrans" cxnId="{9A74C2D1-5375-43DD-B81D-93E82F3337CB}">
      <dgm:prSet/>
      <dgm:spPr/>
      <dgm:t>
        <a:bodyPr/>
        <a:lstStyle/>
        <a:p>
          <a:endParaRPr lang="ru-RU" sz="1600"/>
        </a:p>
      </dgm:t>
    </dgm:pt>
    <dgm:pt modelId="{0500E0F8-ABA0-425E-BB71-8019D5D6B493}">
      <dgm:prSet phldrT="[Текст]" custT="1"/>
      <dgm:spPr/>
      <dgm:t>
        <a:bodyPr/>
        <a:lstStyle/>
        <a:p>
          <a:r>
            <a:rPr lang="ru-RU" sz="1600" dirty="0" smtClean="0"/>
            <a:t>расчет объема субсидий, предполагаемых к выделению ФГБУ в целях выполнения им государственного задания</a:t>
          </a:r>
          <a:endParaRPr lang="ru-RU" sz="1600" dirty="0"/>
        </a:p>
      </dgm:t>
    </dgm:pt>
    <dgm:pt modelId="{0AA0E0BC-552D-42CD-B6D4-C1A6EA68BCF5}" type="parTrans" cxnId="{545CB530-A3CA-4D25-97E8-A452F872241E}">
      <dgm:prSet/>
      <dgm:spPr/>
      <dgm:t>
        <a:bodyPr/>
        <a:lstStyle/>
        <a:p>
          <a:endParaRPr lang="ru-RU" sz="1600"/>
        </a:p>
      </dgm:t>
    </dgm:pt>
    <dgm:pt modelId="{15DC506E-90C0-4404-AF5A-A7F3CF2A1E44}" type="sibTrans" cxnId="{545CB530-A3CA-4D25-97E8-A452F872241E}">
      <dgm:prSet/>
      <dgm:spPr/>
      <dgm:t>
        <a:bodyPr/>
        <a:lstStyle/>
        <a:p>
          <a:endParaRPr lang="ru-RU" sz="1600"/>
        </a:p>
      </dgm:t>
    </dgm:pt>
    <dgm:pt modelId="{61FC4AFC-2038-4902-9E95-4CB99E7FAAE0}">
      <dgm:prSet phldrT="[Текст]" custT="1"/>
      <dgm:spPr/>
      <dgm:t>
        <a:bodyPr/>
        <a:lstStyle/>
        <a:p>
          <a:r>
            <a:rPr lang="ru-RU" sz="1600" dirty="0" smtClean="0"/>
            <a:t>Объем и качество </a:t>
          </a:r>
          <a:r>
            <a:rPr lang="ru-RU" sz="1600" dirty="0" err="1" smtClean="0"/>
            <a:t>госзадания</a:t>
          </a:r>
          <a:r>
            <a:rPr lang="ru-RU" sz="1600" dirty="0" smtClean="0"/>
            <a:t> ФГБУ</a:t>
          </a:r>
        </a:p>
      </dgm:t>
    </dgm:pt>
    <dgm:pt modelId="{A18E197C-ABEF-411C-BCC3-30194DC59728}" type="parTrans" cxnId="{C625C9A6-FB04-44F1-A288-F3DAF4753A56}">
      <dgm:prSet/>
      <dgm:spPr/>
      <dgm:t>
        <a:bodyPr/>
        <a:lstStyle/>
        <a:p>
          <a:endParaRPr lang="ru-RU" sz="1600"/>
        </a:p>
      </dgm:t>
    </dgm:pt>
    <dgm:pt modelId="{77AA1E14-2916-415D-9ECB-9C12CAD2C124}" type="sibTrans" cxnId="{C625C9A6-FB04-44F1-A288-F3DAF4753A56}">
      <dgm:prSet/>
      <dgm:spPr/>
      <dgm:t>
        <a:bodyPr/>
        <a:lstStyle/>
        <a:p>
          <a:endParaRPr lang="ru-RU" sz="1600"/>
        </a:p>
      </dgm:t>
    </dgm:pt>
    <dgm:pt modelId="{E3426D3F-7EC9-4C4C-9448-C4E5391D8E77}">
      <dgm:prSet phldrT="[Текст]" custT="1"/>
      <dgm:spPr/>
      <dgm:t>
        <a:bodyPr/>
        <a:lstStyle/>
        <a:p>
          <a:r>
            <a:rPr lang="ru-RU" sz="1800" dirty="0" smtClean="0"/>
            <a:t>Согласие ФГУП на реорганизацию</a:t>
          </a:r>
          <a:endParaRPr lang="ru-RU" sz="1800" dirty="0"/>
        </a:p>
      </dgm:t>
    </dgm:pt>
    <dgm:pt modelId="{5D35D955-684D-47BD-8020-3AC5A3E753F2}" type="parTrans" cxnId="{82635F57-06BC-4C3B-BFE1-CBDDF757FF63}">
      <dgm:prSet/>
      <dgm:spPr/>
      <dgm:t>
        <a:bodyPr/>
        <a:lstStyle/>
        <a:p>
          <a:endParaRPr lang="ru-RU" sz="1600"/>
        </a:p>
      </dgm:t>
    </dgm:pt>
    <dgm:pt modelId="{F51419D8-3CED-408B-9428-6865BE92F2AC}" type="sibTrans" cxnId="{82635F57-06BC-4C3B-BFE1-CBDDF757FF63}">
      <dgm:prSet/>
      <dgm:spPr/>
      <dgm:t>
        <a:bodyPr/>
        <a:lstStyle/>
        <a:p>
          <a:endParaRPr lang="ru-RU" sz="1600"/>
        </a:p>
      </dgm:t>
    </dgm:pt>
    <dgm:pt modelId="{0C78594D-71F5-4844-B0BA-C7F026D26178}">
      <dgm:prSet phldrT="[Текст]" custT="1"/>
      <dgm:spPr/>
      <dgm:t>
        <a:bodyPr/>
        <a:lstStyle/>
        <a:p>
          <a:r>
            <a:rPr lang="ru-RU" sz="1600" dirty="0" smtClean="0"/>
            <a:t>Письмо руководителя ФГУП о согласии</a:t>
          </a:r>
          <a:endParaRPr lang="ru-RU" sz="1600" dirty="0"/>
        </a:p>
      </dgm:t>
    </dgm:pt>
    <dgm:pt modelId="{B0098DBE-635D-4A0A-9A6F-005472D639F0}" type="parTrans" cxnId="{E53BFB63-C1A1-44E7-8080-125F2DB20E0A}">
      <dgm:prSet/>
      <dgm:spPr/>
      <dgm:t>
        <a:bodyPr/>
        <a:lstStyle/>
        <a:p>
          <a:endParaRPr lang="ru-RU" sz="1600"/>
        </a:p>
      </dgm:t>
    </dgm:pt>
    <dgm:pt modelId="{E5A8298D-76E1-49F1-A63B-D70F212F4D92}" type="sibTrans" cxnId="{E53BFB63-C1A1-44E7-8080-125F2DB20E0A}">
      <dgm:prSet/>
      <dgm:spPr/>
      <dgm:t>
        <a:bodyPr/>
        <a:lstStyle/>
        <a:p>
          <a:endParaRPr lang="ru-RU" sz="1600"/>
        </a:p>
      </dgm:t>
    </dgm:pt>
    <dgm:pt modelId="{3ADD337B-DDC7-4F7D-B12F-45CEA9015502}">
      <dgm:prSet phldrT="[Текст]" custT="1"/>
      <dgm:spPr/>
      <dgm:t>
        <a:bodyPr/>
        <a:lstStyle/>
        <a:p>
          <a:r>
            <a:rPr lang="ru-RU" sz="1600" dirty="0" smtClean="0"/>
            <a:t>Протокол заседания трудового коллектива об одобрении реорганизации</a:t>
          </a:r>
          <a:endParaRPr lang="ru-RU" sz="1600" dirty="0"/>
        </a:p>
      </dgm:t>
    </dgm:pt>
    <dgm:pt modelId="{8A5AC3D3-7AF9-4FEA-B190-45929CAED65E}" type="parTrans" cxnId="{0EA653A3-7D2D-49AA-A1E4-5540EB876C59}">
      <dgm:prSet/>
      <dgm:spPr/>
      <dgm:t>
        <a:bodyPr/>
        <a:lstStyle/>
        <a:p>
          <a:endParaRPr lang="ru-RU" sz="1600"/>
        </a:p>
      </dgm:t>
    </dgm:pt>
    <dgm:pt modelId="{56810664-EB78-450D-9D3E-5E7A9D528297}" type="sibTrans" cxnId="{0EA653A3-7D2D-49AA-A1E4-5540EB876C59}">
      <dgm:prSet/>
      <dgm:spPr/>
      <dgm:t>
        <a:bodyPr/>
        <a:lstStyle/>
        <a:p>
          <a:endParaRPr lang="ru-RU" sz="1600"/>
        </a:p>
      </dgm:t>
    </dgm:pt>
    <dgm:pt modelId="{81F5AD40-D8E5-4AEB-8887-40116E373369}">
      <dgm:prSet phldrT="[Текст]" custT="1"/>
      <dgm:spPr/>
      <dgm:t>
        <a:bodyPr/>
        <a:lstStyle/>
        <a:p>
          <a:r>
            <a:rPr lang="ru-RU" sz="1600" dirty="0" smtClean="0"/>
            <a:t>Проект распоряжения Правительства Российской Федерации</a:t>
          </a:r>
          <a:endParaRPr lang="ru-RU" sz="1600" dirty="0"/>
        </a:p>
      </dgm:t>
    </dgm:pt>
    <dgm:pt modelId="{5FFDAAF5-B59D-4305-AC39-DAF5846E5CF4}" type="parTrans" cxnId="{9C1EC5DE-26BD-4109-8F3C-0A1EB9B0327E}">
      <dgm:prSet/>
      <dgm:spPr/>
      <dgm:t>
        <a:bodyPr/>
        <a:lstStyle/>
        <a:p>
          <a:endParaRPr lang="ru-RU" sz="1600"/>
        </a:p>
      </dgm:t>
    </dgm:pt>
    <dgm:pt modelId="{19526294-A0BC-482E-8741-9158E4C75687}" type="sibTrans" cxnId="{9C1EC5DE-26BD-4109-8F3C-0A1EB9B0327E}">
      <dgm:prSet/>
      <dgm:spPr/>
      <dgm:t>
        <a:bodyPr/>
        <a:lstStyle/>
        <a:p>
          <a:endParaRPr lang="ru-RU" sz="1600"/>
        </a:p>
      </dgm:t>
    </dgm:pt>
    <dgm:pt modelId="{C34F2726-ABEB-40C6-AA0D-9CD307EAD00B}">
      <dgm:prSet phldrT="[Текст]" custT="1"/>
      <dgm:spPr/>
      <dgm:t>
        <a:bodyPr/>
        <a:lstStyle/>
        <a:p>
          <a:r>
            <a:rPr lang="ru-RU" sz="1600" dirty="0" smtClean="0"/>
            <a:t>Сопоставление поступлений и выплат ФГУП / ФГБУ</a:t>
          </a:r>
          <a:endParaRPr lang="ru-RU" sz="1600" dirty="0"/>
        </a:p>
      </dgm:t>
    </dgm:pt>
    <dgm:pt modelId="{78E791FE-66FE-4A7F-82B4-E6CE768E0284}" type="parTrans" cxnId="{6B43D8FF-F9CB-493C-AA8E-3F7891344B02}">
      <dgm:prSet/>
      <dgm:spPr/>
    </dgm:pt>
    <dgm:pt modelId="{AB24D155-90CB-4FF9-9A8C-096C1D856020}" type="sibTrans" cxnId="{6B43D8FF-F9CB-493C-AA8E-3F7891344B02}">
      <dgm:prSet/>
      <dgm:spPr/>
    </dgm:pt>
    <dgm:pt modelId="{AAF016CE-1718-4B19-8496-45C3F46AAB5A}" type="pres">
      <dgm:prSet presAssocID="{EDC4F9AC-B9D4-4B93-AD57-EB526840D87B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1C70F53-3E2B-429D-BA4C-870AA355AFC1}" type="pres">
      <dgm:prSet presAssocID="{2EC04583-61AE-4106-B875-BBCEA0735A68}" presName="root" presStyleCnt="0">
        <dgm:presLayoutVars>
          <dgm:chMax/>
          <dgm:chPref/>
        </dgm:presLayoutVars>
      </dgm:prSet>
      <dgm:spPr/>
    </dgm:pt>
    <dgm:pt modelId="{9C5423FE-218D-4627-96B4-B3DAF52DEC18}" type="pres">
      <dgm:prSet presAssocID="{2EC04583-61AE-4106-B875-BBCEA0735A68}" presName="rootComposite" presStyleCnt="0">
        <dgm:presLayoutVars/>
      </dgm:prSet>
      <dgm:spPr/>
    </dgm:pt>
    <dgm:pt modelId="{CFB9FD50-9B3B-4CE6-842D-F35653A7DDC6}" type="pres">
      <dgm:prSet presAssocID="{2EC04583-61AE-4106-B875-BBCEA0735A68}" presName="ParentAccent" presStyleLbl="alignNode1" presStyleIdx="0" presStyleCnt="4"/>
      <dgm:spPr/>
    </dgm:pt>
    <dgm:pt modelId="{55F69B1F-1CE0-4260-91EB-15743906AFA4}" type="pres">
      <dgm:prSet presAssocID="{2EC04583-61AE-4106-B875-BBCEA0735A68}" presName="ParentSmallAccent" presStyleLbl="fgAcc1" presStyleIdx="0" presStyleCnt="4"/>
      <dgm:spPr/>
    </dgm:pt>
    <dgm:pt modelId="{B8AE497F-B0A5-468C-9191-D42EE56540E5}" type="pres">
      <dgm:prSet presAssocID="{2EC04583-61AE-4106-B875-BBCEA0735A68}" presName="Parent" presStyleLbl="revTx" presStyleIdx="0" presStyleCnt="1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B5BBE-0448-4BED-B6B0-0E85B4D0B448}" type="pres">
      <dgm:prSet presAssocID="{2EC04583-61AE-4106-B875-BBCEA0735A68}" presName="childShape" presStyleCnt="0">
        <dgm:presLayoutVars>
          <dgm:chMax val="0"/>
          <dgm:chPref val="0"/>
        </dgm:presLayoutVars>
      </dgm:prSet>
      <dgm:spPr/>
    </dgm:pt>
    <dgm:pt modelId="{60167E09-151E-44B2-B12C-132CAA9338D7}" type="pres">
      <dgm:prSet presAssocID="{9423D062-1D84-4D5E-B490-2520A1D29EB1}" presName="childComposite" presStyleCnt="0">
        <dgm:presLayoutVars>
          <dgm:chMax val="0"/>
          <dgm:chPref val="0"/>
        </dgm:presLayoutVars>
      </dgm:prSet>
      <dgm:spPr/>
    </dgm:pt>
    <dgm:pt modelId="{2E4D785E-97F6-498E-AC9A-A7411D6BA256}" type="pres">
      <dgm:prSet presAssocID="{9423D062-1D84-4D5E-B490-2520A1D29EB1}" presName="ChildAccent" presStyleLbl="solidFgAcc1" presStyleIdx="0" presStyleCnt="11"/>
      <dgm:spPr/>
    </dgm:pt>
    <dgm:pt modelId="{2EAC0FC1-93E1-4B5D-B4FC-DD2F8EF0D45E}" type="pres">
      <dgm:prSet presAssocID="{9423D062-1D84-4D5E-B490-2520A1D29EB1}" presName="Child" presStyleLbl="revTx" presStyleIdx="1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046E7-2CCF-437B-8474-902F9F17A0C4}" type="pres">
      <dgm:prSet presAssocID="{FE282472-C7DA-4340-8F34-4024655C83BA}" presName="childComposite" presStyleCnt="0">
        <dgm:presLayoutVars>
          <dgm:chMax val="0"/>
          <dgm:chPref val="0"/>
        </dgm:presLayoutVars>
      </dgm:prSet>
      <dgm:spPr/>
    </dgm:pt>
    <dgm:pt modelId="{023CA1F3-7ED6-4E16-977C-23A5DB20D2D0}" type="pres">
      <dgm:prSet presAssocID="{FE282472-C7DA-4340-8F34-4024655C83BA}" presName="ChildAccent" presStyleLbl="solidFgAcc1" presStyleIdx="1" presStyleCnt="11"/>
      <dgm:spPr/>
    </dgm:pt>
    <dgm:pt modelId="{E3787B8F-7D24-4B15-B578-DAD0A14816CA}" type="pres">
      <dgm:prSet presAssocID="{FE282472-C7DA-4340-8F34-4024655C83BA}" presName="Child" presStyleLbl="revTx" presStyleIdx="2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FF121F-4428-429F-B0CF-AC5F25062E00}" type="pres">
      <dgm:prSet presAssocID="{FBD82BBE-5C25-4ED3-900D-8FF7B41E5349}" presName="childComposite" presStyleCnt="0">
        <dgm:presLayoutVars>
          <dgm:chMax val="0"/>
          <dgm:chPref val="0"/>
        </dgm:presLayoutVars>
      </dgm:prSet>
      <dgm:spPr/>
    </dgm:pt>
    <dgm:pt modelId="{CE1ECE24-7D2B-4ADD-B81C-BBADEF5B72A7}" type="pres">
      <dgm:prSet presAssocID="{FBD82BBE-5C25-4ED3-900D-8FF7B41E5349}" presName="ChildAccent" presStyleLbl="solidFgAcc1" presStyleIdx="2" presStyleCnt="11"/>
      <dgm:spPr/>
    </dgm:pt>
    <dgm:pt modelId="{1F995342-9F42-430B-A67D-5C4794416AFE}" type="pres">
      <dgm:prSet presAssocID="{FBD82BBE-5C25-4ED3-900D-8FF7B41E5349}" presName="Child" presStyleLbl="revTx" presStyleIdx="3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6E01A-15CD-4A76-8860-CAE5C0C89FB2}" type="pres">
      <dgm:prSet presAssocID="{7861777B-F8E8-4EC1-A721-BE99688FF6DA}" presName="childComposite" presStyleCnt="0">
        <dgm:presLayoutVars>
          <dgm:chMax val="0"/>
          <dgm:chPref val="0"/>
        </dgm:presLayoutVars>
      </dgm:prSet>
      <dgm:spPr/>
    </dgm:pt>
    <dgm:pt modelId="{D200F349-CB11-42AE-B3B2-9757303A589E}" type="pres">
      <dgm:prSet presAssocID="{7861777B-F8E8-4EC1-A721-BE99688FF6DA}" presName="ChildAccent" presStyleLbl="solidFgAcc1" presStyleIdx="3" presStyleCnt="11"/>
      <dgm:spPr/>
    </dgm:pt>
    <dgm:pt modelId="{EB55DF60-C051-40D7-92A8-BE795986C2FC}" type="pres">
      <dgm:prSet presAssocID="{7861777B-F8E8-4EC1-A721-BE99688FF6DA}" presName="Child" presStyleLbl="revTx" presStyleIdx="4" presStyleCnt="15" custLinFactNeighborX="1808" custLinFactNeighborY="96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6C1DE-AAAE-47E4-BC9D-2092121977C4}" type="pres">
      <dgm:prSet presAssocID="{CC611ABE-15FD-45D5-A4C5-A338E833F0B7}" presName="childComposite" presStyleCnt="0">
        <dgm:presLayoutVars>
          <dgm:chMax val="0"/>
          <dgm:chPref val="0"/>
        </dgm:presLayoutVars>
      </dgm:prSet>
      <dgm:spPr/>
    </dgm:pt>
    <dgm:pt modelId="{766D6F84-FD80-4969-8AB2-8E70B4249465}" type="pres">
      <dgm:prSet presAssocID="{CC611ABE-15FD-45D5-A4C5-A338E833F0B7}" presName="ChildAccent" presStyleLbl="solidFgAcc1" presStyleIdx="4" presStyleCnt="11" custLinFactNeighborX="4152" custLinFactNeighborY="23637"/>
      <dgm:spPr/>
    </dgm:pt>
    <dgm:pt modelId="{2EA28265-6F84-4A5E-9AB4-546CEA4176C5}" type="pres">
      <dgm:prSet presAssocID="{CC611ABE-15FD-45D5-A4C5-A338E833F0B7}" presName="Child" presStyleLbl="revTx" presStyleIdx="5" presStyleCnt="15" custLinFactNeighborX="1808" custLinFactNeighborY="530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14B54-835B-4383-93BD-5AFFEF5D7AAC}" type="pres">
      <dgm:prSet presAssocID="{6B2E1E6F-CDF0-4282-863E-F1FC44ECC283}" presName="root" presStyleCnt="0">
        <dgm:presLayoutVars>
          <dgm:chMax/>
          <dgm:chPref/>
        </dgm:presLayoutVars>
      </dgm:prSet>
      <dgm:spPr/>
    </dgm:pt>
    <dgm:pt modelId="{6FCDD7B5-40CC-4209-8B3E-76FB27DA32BF}" type="pres">
      <dgm:prSet presAssocID="{6B2E1E6F-CDF0-4282-863E-F1FC44ECC283}" presName="rootComposite" presStyleCnt="0">
        <dgm:presLayoutVars/>
      </dgm:prSet>
      <dgm:spPr/>
    </dgm:pt>
    <dgm:pt modelId="{A5046EEB-1284-48B6-934D-A7B971AB65F9}" type="pres">
      <dgm:prSet presAssocID="{6B2E1E6F-CDF0-4282-863E-F1FC44ECC283}" presName="ParentAccent" presStyleLbl="alignNode1" presStyleIdx="1" presStyleCnt="4"/>
      <dgm:spPr/>
    </dgm:pt>
    <dgm:pt modelId="{47A02924-CC6E-4C96-B0C5-AD36C67A2E1A}" type="pres">
      <dgm:prSet presAssocID="{6B2E1E6F-CDF0-4282-863E-F1FC44ECC283}" presName="ParentSmallAccent" presStyleLbl="fgAcc1" presStyleIdx="1" presStyleCnt="4"/>
      <dgm:spPr/>
    </dgm:pt>
    <dgm:pt modelId="{E67E79C5-F6C4-45D4-ACC9-A2B960B82445}" type="pres">
      <dgm:prSet presAssocID="{6B2E1E6F-CDF0-4282-863E-F1FC44ECC283}" presName="Parent" presStyleLbl="revTx" presStyleIdx="6" presStyleCnt="1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181FA-5493-4065-8879-42C3008126AF}" type="pres">
      <dgm:prSet presAssocID="{6B2E1E6F-CDF0-4282-863E-F1FC44ECC283}" presName="childShape" presStyleCnt="0">
        <dgm:presLayoutVars>
          <dgm:chMax val="0"/>
          <dgm:chPref val="0"/>
        </dgm:presLayoutVars>
      </dgm:prSet>
      <dgm:spPr/>
    </dgm:pt>
    <dgm:pt modelId="{47280FD9-C0F6-47B0-A037-8099A16FB984}" type="pres">
      <dgm:prSet presAssocID="{1AA2B6E8-0A7E-4B4D-A04A-3D915CFFDACE}" presName="childComposite" presStyleCnt="0">
        <dgm:presLayoutVars>
          <dgm:chMax val="0"/>
          <dgm:chPref val="0"/>
        </dgm:presLayoutVars>
      </dgm:prSet>
      <dgm:spPr/>
    </dgm:pt>
    <dgm:pt modelId="{CCD90FA7-E86A-4BA2-A908-EEA3A9B2A0DC}" type="pres">
      <dgm:prSet presAssocID="{1AA2B6E8-0A7E-4B4D-A04A-3D915CFFDACE}" presName="ChildAccent" presStyleLbl="solidFgAcc1" presStyleIdx="5" presStyleCnt="11"/>
      <dgm:spPr/>
    </dgm:pt>
    <dgm:pt modelId="{B39D5FE2-283F-4B15-A2B6-E8F18BF49038}" type="pres">
      <dgm:prSet presAssocID="{1AA2B6E8-0A7E-4B4D-A04A-3D915CFFDACE}" presName="Child" presStyleLbl="revTx" presStyleIdx="7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3AFD5-9E0A-4347-B822-9726597F61D9}" type="pres">
      <dgm:prSet presAssocID="{61FC4AFC-2038-4902-9E95-4CB99E7FAAE0}" presName="childComposite" presStyleCnt="0">
        <dgm:presLayoutVars>
          <dgm:chMax val="0"/>
          <dgm:chPref val="0"/>
        </dgm:presLayoutVars>
      </dgm:prSet>
      <dgm:spPr/>
    </dgm:pt>
    <dgm:pt modelId="{267A70D6-1C15-44B1-99D6-C875E0264D3C}" type="pres">
      <dgm:prSet presAssocID="{61FC4AFC-2038-4902-9E95-4CB99E7FAAE0}" presName="ChildAccent" presStyleLbl="solidFgAcc1" presStyleIdx="6" presStyleCnt="11" custLinFactNeighborX="-8044" custLinFactNeighborY="21274"/>
      <dgm:spPr/>
    </dgm:pt>
    <dgm:pt modelId="{81237D2B-263B-4D74-92B2-FFBF0A7C4F06}" type="pres">
      <dgm:prSet presAssocID="{61FC4AFC-2038-4902-9E95-4CB99E7FAAE0}" presName="Child" presStyleLbl="revTx" presStyleIdx="8" presStyleCnt="15" custLinFactNeighborX="-244" custLinFactNeighborY="233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8DE01C-1CB4-4016-BEC4-715209EDBF35}" type="pres">
      <dgm:prSet presAssocID="{0500E0F8-ABA0-425E-BB71-8019D5D6B493}" presName="childComposite" presStyleCnt="0">
        <dgm:presLayoutVars>
          <dgm:chMax val="0"/>
          <dgm:chPref val="0"/>
        </dgm:presLayoutVars>
      </dgm:prSet>
      <dgm:spPr/>
    </dgm:pt>
    <dgm:pt modelId="{C111F6B8-A178-4CA5-A206-B78A7D2096E8}" type="pres">
      <dgm:prSet presAssocID="{0500E0F8-ABA0-425E-BB71-8019D5D6B493}" presName="ChildAccent" presStyleLbl="solidFgAcc1" presStyleIdx="7" presStyleCnt="11" custLinFactNeighborX="-8044" custLinFactNeighborY="88887"/>
      <dgm:spPr/>
    </dgm:pt>
    <dgm:pt modelId="{A01A5D23-1E98-4A75-84DC-5EA01E0FC178}" type="pres">
      <dgm:prSet presAssocID="{0500E0F8-ABA0-425E-BB71-8019D5D6B493}" presName="Child" presStyleLbl="revTx" presStyleIdx="9" presStyleCnt="15" custLinFactY="9684" custLinFactNeighborX="-244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46096-3B0D-4DA3-AC5A-68064D4A4CC1}" type="pres">
      <dgm:prSet presAssocID="{C34F2726-ABEB-40C6-AA0D-9CD307EAD00B}" presName="childComposite" presStyleCnt="0">
        <dgm:presLayoutVars>
          <dgm:chMax val="0"/>
          <dgm:chPref val="0"/>
        </dgm:presLayoutVars>
      </dgm:prSet>
      <dgm:spPr/>
    </dgm:pt>
    <dgm:pt modelId="{CA56F133-6C09-4617-B1E6-59D891DA72A7}" type="pres">
      <dgm:prSet presAssocID="{C34F2726-ABEB-40C6-AA0D-9CD307EAD00B}" presName="ChildAccent" presStyleLbl="solidFgAcc1" presStyleIdx="8" presStyleCnt="11" custLinFactY="200000" custLinFactNeighborX="-8044" custLinFactNeighborY="223799"/>
      <dgm:spPr/>
    </dgm:pt>
    <dgm:pt modelId="{80E93875-C39A-4580-A368-87AFDCD00CDB}" type="pres">
      <dgm:prSet presAssocID="{C34F2726-ABEB-40C6-AA0D-9CD307EAD00B}" presName="Child" presStyleLbl="revTx" presStyleIdx="10" presStyleCnt="15" custLinFactY="100000" custLinFactNeighborX="-244" custLinFactNeighborY="1103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1BDFB1-E304-4F17-95C4-D09B9D7F957C}" type="pres">
      <dgm:prSet presAssocID="{E3426D3F-7EC9-4C4C-9448-C4E5391D8E77}" presName="root" presStyleCnt="0">
        <dgm:presLayoutVars>
          <dgm:chMax/>
          <dgm:chPref/>
        </dgm:presLayoutVars>
      </dgm:prSet>
      <dgm:spPr/>
    </dgm:pt>
    <dgm:pt modelId="{5CF55D7C-8B46-4663-8B98-E8176329BB63}" type="pres">
      <dgm:prSet presAssocID="{E3426D3F-7EC9-4C4C-9448-C4E5391D8E77}" presName="rootComposite" presStyleCnt="0">
        <dgm:presLayoutVars/>
      </dgm:prSet>
      <dgm:spPr/>
    </dgm:pt>
    <dgm:pt modelId="{38734A54-95DE-430A-85FF-96483F623288}" type="pres">
      <dgm:prSet presAssocID="{E3426D3F-7EC9-4C4C-9448-C4E5391D8E77}" presName="ParentAccent" presStyleLbl="alignNode1" presStyleIdx="2" presStyleCnt="4"/>
      <dgm:spPr/>
    </dgm:pt>
    <dgm:pt modelId="{1B888C6E-C6FD-4B93-940D-3808576C3B82}" type="pres">
      <dgm:prSet presAssocID="{E3426D3F-7EC9-4C4C-9448-C4E5391D8E77}" presName="ParentSmallAccent" presStyleLbl="fgAcc1" presStyleIdx="2" presStyleCnt="4"/>
      <dgm:spPr/>
    </dgm:pt>
    <dgm:pt modelId="{B52BF7B6-E64B-4A98-80EC-1D6FCCCE7943}" type="pres">
      <dgm:prSet presAssocID="{E3426D3F-7EC9-4C4C-9448-C4E5391D8E77}" presName="Parent" presStyleLbl="revTx" presStyleIdx="11" presStyleCnt="1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E56F6-F88D-4055-9AB0-D30E56FB0B9C}" type="pres">
      <dgm:prSet presAssocID="{E3426D3F-7EC9-4C4C-9448-C4E5391D8E77}" presName="childShape" presStyleCnt="0">
        <dgm:presLayoutVars>
          <dgm:chMax val="0"/>
          <dgm:chPref val="0"/>
        </dgm:presLayoutVars>
      </dgm:prSet>
      <dgm:spPr/>
    </dgm:pt>
    <dgm:pt modelId="{97E58F41-D22F-4B06-AAA8-81598F93C22F}" type="pres">
      <dgm:prSet presAssocID="{0C78594D-71F5-4844-B0BA-C7F026D26178}" presName="childComposite" presStyleCnt="0">
        <dgm:presLayoutVars>
          <dgm:chMax val="0"/>
          <dgm:chPref val="0"/>
        </dgm:presLayoutVars>
      </dgm:prSet>
      <dgm:spPr/>
    </dgm:pt>
    <dgm:pt modelId="{D47FCC1D-BA40-438B-AD61-47F73D1FB301}" type="pres">
      <dgm:prSet presAssocID="{0C78594D-71F5-4844-B0BA-C7F026D26178}" presName="ChildAccent" presStyleLbl="solidFgAcc1" presStyleIdx="9" presStyleCnt="11"/>
      <dgm:spPr/>
    </dgm:pt>
    <dgm:pt modelId="{4EBBCD1C-BC79-4E7F-A92F-345065711C1A}" type="pres">
      <dgm:prSet presAssocID="{0C78594D-71F5-4844-B0BA-C7F026D26178}" presName="Child" presStyleLbl="revTx" presStyleIdx="12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0DA58-89A4-47B6-BBDC-8340812ABF5E}" type="pres">
      <dgm:prSet presAssocID="{3ADD337B-DDC7-4F7D-B12F-45CEA9015502}" presName="childComposite" presStyleCnt="0">
        <dgm:presLayoutVars>
          <dgm:chMax val="0"/>
          <dgm:chPref val="0"/>
        </dgm:presLayoutVars>
      </dgm:prSet>
      <dgm:spPr/>
    </dgm:pt>
    <dgm:pt modelId="{60390BC0-91F7-48E8-A39D-B114D58C59FF}" type="pres">
      <dgm:prSet presAssocID="{3ADD337B-DDC7-4F7D-B12F-45CEA9015502}" presName="ChildAccent" presStyleLbl="solidFgAcc1" presStyleIdx="10" presStyleCnt="11" custLinFactNeighborX="-619" custLinFactNeighborY="21274"/>
      <dgm:spPr/>
    </dgm:pt>
    <dgm:pt modelId="{708D652D-142D-43FE-B56B-AED7992F896B}" type="pres">
      <dgm:prSet presAssocID="{3ADD337B-DDC7-4F7D-B12F-45CEA9015502}" presName="Child" presStyleLbl="revTx" presStyleIdx="13" presStyleCnt="15" custLinFactNeighborX="342" custLinFactNeighborY="376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A7799-A28C-4855-91FF-09122DDB25F9}" type="pres">
      <dgm:prSet presAssocID="{81F5AD40-D8E5-4AEB-8887-40116E373369}" presName="root" presStyleCnt="0">
        <dgm:presLayoutVars>
          <dgm:chMax/>
          <dgm:chPref/>
        </dgm:presLayoutVars>
      </dgm:prSet>
      <dgm:spPr/>
    </dgm:pt>
    <dgm:pt modelId="{CB053946-680E-430A-BEE2-F1EA6BDD30C6}" type="pres">
      <dgm:prSet presAssocID="{81F5AD40-D8E5-4AEB-8887-40116E373369}" presName="rootComposite" presStyleCnt="0">
        <dgm:presLayoutVars/>
      </dgm:prSet>
      <dgm:spPr/>
    </dgm:pt>
    <dgm:pt modelId="{63B8B177-04A7-47B8-A147-362F4089A1AC}" type="pres">
      <dgm:prSet presAssocID="{81F5AD40-D8E5-4AEB-8887-40116E373369}" presName="ParentAccent" presStyleLbl="alignNode1" presStyleIdx="3" presStyleCnt="4"/>
      <dgm:spPr/>
    </dgm:pt>
    <dgm:pt modelId="{C4A8E23A-25A7-4ABE-9BE9-04C5994F70CB}" type="pres">
      <dgm:prSet presAssocID="{81F5AD40-D8E5-4AEB-8887-40116E373369}" presName="ParentSmallAccent" presStyleLbl="fgAcc1" presStyleIdx="3" presStyleCnt="4"/>
      <dgm:spPr/>
    </dgm:pt>
    <dgm:pt modelId="{B5CBF018-2B0C-48B4-84C9-E9289DCC03AA}" type="pres">
      <dgm:prSet presAssocID="{81F5AD40-D8E5-4AEB-8887-40116E373369}" presName="Parent" presStyleLbl="revTx" presStyleIdx="14" presStyleCnt="1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F3CEE-CB5A-4C9A-8C83-CEB2D5F137B7}" type="pres">
      <dgm:prSet presAssocID="{81F5AD40-D8E5-4AEB-8887-40116E373369}" presName="childShape" presStyleCnt="0">
        <dgm:presLayoutVars>
          <dgm:chMax val="0"/>
          <dgm:chPref val="0"/>
        </dgm:presLayoutVars>
      </dgm:prSet>
      <dgm:spPr/>
    </dgm:pt>
  </dgm:ptLst>
  <dgm:cxnLst>
    <dgm:cxn modelId="{B788D99E-0E1A-48AC-9DAD-1AC7A6ACEB7A}" type="presOf" srcId="{9423D062-1D84-4D5E-B490-2520A1D29EB1}" destId="{2EAC0FC1-93E1-4B5D-B4FC-DD2F8EF0D45E}" srcOrd="0" destOrd="0" presId="urn:microsoft.com/office/officeart/2008/layout/SquareAccentList"/>
    <dgm:cxn modelId="{1311D2A1-76B8-46FA-9FF6-DC760A02F837}" type="presOf" srcId="{2EC04583-61AE-4106-B875-BBCEA0735A68}" destId="{B8AE497F-B0A5-468C-9191-D42EE56540E5}" srcOrd="0" destOrd="0" presId="urn:microsoft.com/office/officeart/2008/layout/SquareAccentList"/>
    <dgm:cxn modelId="{A6A01C06-E5CE-4D8B-9A66-7D9964F26453}" type="presOf" srcId="{FBD82BBE-5C25-4ED3-900D-8FF7B41E5349}" destId="{1F995342-9F42-430B-A67D-5C4794416AFE}" srcOrd="0" destOrd="0" presId="urn:microsoft.com/office/officeart/2008/layout/SquareAccentList"/>
    <dgm:cxn modelId="{3FC39CEA-A2D8-4510-963E-CB3D59588DFC}" type="presOf" srcId="{61FC4AFC-2038-4902-9E95-4CB99E7FAAE0}" destId="{81237D2B-263B-4D74-92B2-FFBF0A7C4F06}" srcOrd="0" destOrd="0" presId="urn:microsoft.com/office/officeart/2008/layout/SquareAccentList"/>
    <dgm:cxn modelId="{88A73A1D-B7E9-46A3-8B33-DA9A1EB5A6B9}" type="presOf" srcId="{6B2E1E6F-CDF0-4282-863E-F1FC44ECC283}" destId="{E67E79C5-F6C4-45D4-ACC9-A2B960B82445}" srcOrd="0" destOrd="0" presId="urn:microsoft.com/office/officeart/2008/layout/SquareAccentList"/>
    <dgm:cxn modelId="{9C1EC5DE-26BD-4109-8F3C-0A1EB9B0327E}" srcId="{EDC4F9AC-B9D4-4B93-AD57-EB526840D87B}" destId="{81F5AD40-D8E5-4AEB-8887-40116E373369}" srcOrd="3" destOrd="0" parTransId="{5FFDAAF5-B59D-4305-AC39-DAF5846E5CF4}" sibTransId="{19526294-A0BC-482E-8741-9158E4C75687}"/>
    <dgm:cxn modelId="{505903C4-A35C-401E-BCEC-12A6548EEB42}" type="presOf" srcId="{FE282472-C7DA-4340-8F34-4024655C83BA}" destId="{E3787B8F-7D24-4B15-B578-DAD0A14816CA}" srcOrd="0" destOrd="0" presId="urn:microsoft.com/office/officeart/2008/layout/SquareAccentList"/>
    <dgm:cxn modelId="{8F5FA3F1-3ECA-4BF4-B1EE-07CFE5969CE0}" srcId="{2EC04583-61AE-4106-B875-BBCEA0735A68}" destId="{7861777B-F8E8-4EC1-A721-BE99688FF6DA}" srcOrd="3" destOrd="0" parTransId="{A3610E72-25C7-4770-8407-208556F8489E}" sibTransId="{FFAE8977-1AEE-4A7B-864D-B7319013EB19}"/>
    <dgm:cxn modelId="{6CFA9DB9-7759-4770-9C12-219482EF3BC6}" type="presOf" srcId="{7861777B-F8E8-4EC1-A721-BE99688FF6DA}" destId="{EB55DF60-C051-40D7-92A8-BE795986C2FC}" srcOrd="0" destOrd="0" presId="urn:microsoft.com/office/officeart/2008/layout/SquareAccentList"/>
    <dgm:cxn modelId="{2CB99B9A-DAE1-4C99-88A9-14E7A5891BE4}" type="presOf" srcId="{0500E0F8-ABA0-425E-BB71-8019D5D6B493}" destId="{A01A5D23-1E98-4A75-84DC-5EA01E0FC178}" srcOrd="0" destOrd="0" presId="urn:microsoft.com/office/officeart/2008/layout/SquareAccentList"/>
    <dgm:cxn modelId="{E53BFB63-C1A1-44E7-8080-125F2DB20E0A}" srcId="{E3426D3F-7EC9-4C4C-9448-C4E5391D8E77}" destId="{0C78594D-71F5-4844-B0BA-C7F026D26178}" srcOrd="0" destOrd="0" parTransId="{B0098DBE-635D-4A0A-9A6F-005472D639F0}" sibTransId="{E5A8298D-76E1-49F1-A63B-D70F212F4D92}"/>
    <dgm:cxn modelId="{EAD8BCF9-94A2-406C-A95E-54E698DED5B1}" type="presOf" srcId="{E3426D3F-7EC9-4C4C-9448-C4E5391D8E77}" destId="{B52BF7B6-E64B-4A98-80EC-1D6FCCCE7943}" srcOrd="0" destOrd="0" presId="urn:microsoft.com/office/officeart/2008/layout/SquareAccentList"/>
    <dgm:cxn modelId="{7F302448-4659-4353-99FB-B35AB30FA0F5}" srcId="{2EC04583-61AE-4106-B875-BBCEA0735A68}" destId="{9423D062-1D84-4D5E-B490-2520A1D29EB1}" srcOrd="0" destOrd="0" parTransId="{004884F1-1C35-474F-AA3A-0E71985ABCFB}" sibTransId="{AD92A74C-ECF6-4FD1-9838-61C522199527}"/>
    <dgm:cxn modelId="{D3AE07F6-4A36-4EF1-9FFD-BEF8A3EA3D27}" type="presOf" srcId="{EDC4F9AC-B9D4-4B93-AD57-EB526840D87B}" destId="{AAF016CE-1718-4B19-8496-45C3F46AAB5A}" srcOrd="0" destOrd="0" presId="urn:microsoft.com/office/officeart/2008/layout/SquareAccentList"/>
    <dgm:cxn modelId="{7531782E-AA45-4431-A9EF-F5F5AAA74BCF}" type="presOf" srcId="{CC611ABE-15FD-45D5-A4C5-A338E833F0B7}" destId="{2EA28265-6F84-4A5E-9AB4-546CEA4176C5}" srcOrd="0" destOrd="0" presId="urn:microsoft.com/office/officeart/2008/layout/SquareAccentList"/>
    <dgm:cxn modelId="{4E15ACB3-5598-4748-9A6B-E40B5BE60EB9}" type="presOf" srcId="{1AA2B6E8-0A7E-4B4D-A04A-3D915CFFDACE}" destId="{B39D5FE2-283F-4B15-A2B6-E8F18BF49038}" srcOrd="0" destOrd="0" presId="urn:microsoft.com/office/officeart/2008/layout/SquareAccentList"/>
    <dgm:cxn modelId="{459BC101-EE6A-4B0D-801E-DB5E14E62774}" type="presOf" srcId="{0C78594D-71F5-4844-B0BA-C7F026D26178}" destId="{4EBBCD1C-BC79-4E7F-A92F-345065711C1A}" srcOrd="0" destOrd="0" presId="urn:microsoft.com/office/officeart/2008/layout/SquareAccentList"/>
    <dgm:cxn modelId="{0EA653A3-7D2D-49AA-A1E4-5540EB876C59}" srcId="{E3426D3F-7EC9-4C4C-9448-C4E5391D8E77}" destId="{3ADD337B-DDC7-4F7D-B12F-45CEA9015502}" srcOrd="1" destOrd="0" parTransId="{8A5AC3D3-7AF9-4FEA-B190-45929CAED65E}" sibTransId="{56810664-EB78-450D-9D3E-5E7A9D528297}"/>
    <dgm:cxn modelId="{D5B5ADE0-D7BD-4575-9D2F-EBECB0196F8F}" srcId="{EDC4F9AC-B9D4-4B93-AD57-EB526840D87B}" destId="{6B2E1E6F-CDF0-4282-863E-F1FC44ECC283}" srcOrd="1" destOrd="0" parTransId="{8FC252F9-1529-44A3-A46C-2E0D23B56F1D}" sibTransId="{A382BE8B-3D8B-4B39-805D-D07E441CB92C}"/>
    <dgm:cxn modelId="{54735B2E-CA9A-401D-88F8-27FD7C648CA2}" srcId="{2EC04583-61AE-4106-B875-BBCEA0735A68}" destId="{FE282472-C7DA-4340-8F34-4024655C83BA}" srcOrd="1" destOrd="0" parTransId="{901D3FFC-26FC-4CDF-BF14-35A9CE3A783D}" sibTransId="{73B9AF3A-06B0-46AE-B7BC-2C552412B497}"/>
    <dgm:cxn modelId="{F8CFCABB-588D-4844-BAD0-C2AA19931003}" srcId="{6B2E1E6F-CDF0-4282-863E-F1FC44ECC283}" destId="{1AA2B6E8-0A7E-4B4D-A04A-3D915CFFDACE}" srcOrd="0" destOrd="0" parTransId="{4949B292-6E3D-4F62-AE4F-68CE966B1B95}" sibTransId="{0A02E8FC-D467-4CF0-8663-AAD3127D9E9E}"/>
    <dgm:cxn modelId="{4E39A939-8056-41CF-BE6D-561EA71C1569}" srcId="{EDC4F9AC-B9D4-4B93-AD57-EB526840D87B}" destId="{2EC04583-61AE-4106-B875-BBCEA0735A68}" srcOrd="0" destOrd="0" parTransId="{72189B59-3A32-4245-B5F7-A507F64FE9A2}" sibTransId="{E2832334-FC72-46E7-9325-13CB13EA5C36}"/>
    <dgm:cxn modelId="{82635F57-06BC-4C3B-BFE1-CBDDF757FF63}" srcId="{EDC4F9AC-B9D4-4B93-AD57-EB526840D87B}" destId="{E3426D3F-7EC9-4C4C-9448-C4E5391D8E77}" srcOrd="2" destOrd="0" parTransId="{5D35D955-684D-47BD-8020-3AC5A3E753F2}" sibTransId="{F51419D8-3CED-408B-9428-6865BE92F2AC}"/>
    <dgm:cxn modelId="{6B43D8FF-F9CB-493C-AA8E-3F7891344B02}" srcId="{6B2E1E6F-CDF0-4282-863E-F1FC44ECC283}" destId="{C34F2726-ABEB-40C6-AA0D-9CD307EAD00B}" srcOrd="3" destOrd="0" parTransId="{78E791FE-66FE-4A7F-82B4-E6CE768E0284}" sibTransId="{AB24D155-90CB-4FF9-9A8C-096C1D856020}"/>
    <dgm:cxn modelId="{545CB530-A3CA-4D25-97E8-A452F872241E}" srcId="{6B2E1E6F-CDF0-4282-863E-F1FC44ECC283}" destId="{0500E0F8-ABA0-425E-BB71-8019D5D6B493}" srcOrd="2" destOrd="0" parTransId="{0AA0E0BC-552D-42CD-B6D4-C1A6EA68BCF5}" sibTransId="{15DC506E-90C0-4404-AF5A-A7F3CF2A1E44}"/>
    <dgm:cxn modelId="{6D9E10CB-D260-478B-A899-C411B403DD19}" type="presOf" srcId="{81F5AD40-D8E5-4AEB-8887-40116E373369}" destId="{B5CBF018-2B0C-48B4-84C9-E9289DCC03AA}" srcOrd="0" destOrd="0" presId="urn:microsoft.com/office/officeart/2008/layout/SquareAccentList"/>
    <dgm:cxn modelId="{9A74C2D1-5375-43DD-B81D-93E82F3337CB}" srcId="{2EC04583-61AE-4106-B875-BBCEA0735A68}" destId="{CC611ABE-15FD-45D5-A4C5-A338E833F0B7}" srcOrd="4" destOrd="0" parTransId="{F5E5093F-15AB-40BE-9CCA-B9CA5684AB01}" sibTransId="{EE2FA61F-B045-41C1-B36C-937235108000}"/>
    <dgm:cxn modelId="{2DB45531-82D3-4F82-AA00-7179800C043B}" type="presOf" srcId="{3ADD337B-DDC7-4F7D-B12F-45CEA9015502}" destId="{708D652D-142D-43FE-B56B-AED7992F896B}" srcOrd="0" destOrd="0" presId="urn:microsoft.com/office/officeart/2008/layout/SquareAccentList"/>
    <dgm:cxn modelId="{C48589C3-3E21-4C62-8838-DB217DB8B21F}" srcId="{2EC04583-61AE-4106-B875-BBCEA0735A68}" destId="{FBD82BBE-5C25-4ED3-900D-8FF7B41E5349}" srcOrd="2" destOrd="0" parTransId="{33AD6E31-BFCA-474F-816D-74044E89D335}" sibTransId="{04775F90-295F-4EFE-B916-79B0C934FD83}"/>
    <dgm:cxn modelId="{23D356E6-8540-4CBF-9F2A-BBBF211D4A61}" type="presOf" srcId="{C34F2726-ABEB-40C6-AA0D-9CD307EAD00B}" destId="{80E93875-C39A-4580-A368-87AFDCD00CDB}" srcOrd="0" destOrd="0" presId="urn:microsoft.com/office/officeart/2008/layout/SquareAccentList"/>
    <dgm:cxn modelId="{C625C9A6-FB04-44F1-A288-F3DAF4753A56}" srcId="{6B2E1E6F-CDF0-4282-863E-F1FC44ECC283}" destId="{61FC4AFC-2038-4902-9E95-4CB99E7FAAE0}" srcOrd="1" destOrd="0" parTransId="{A18E197C-ABEF-411C-BCC3-30194DC59728}" sibTransId="{77AA1E14-2916-415D-9ECB-9C12CAD2C124}"/>
    <dgm:cxn modelId="{B1017AF6-EEB9-4428-B6B9-FF170EFB0DE1}" type="presParOf" srcId="{AAF016CE-1718-4B19-8496-45C3F46AAB5A}" destId="{E1C70F53-3E2B-429D-BA4C-870AA355AFC1}" srcOrd="0" destOrd="0" presId="urn:microsoft.com/office/officeart/2008/layout/SquareAccentList"/>
    <dgm:cxn modelId="{0400934D-7091-4ED6-A518-4E74DE58CF18}" type="presParOf" srcId="{E1C70F53-3E2B-429D-BA4C-870AA355AFC1}" destId="{9C5423FE-218D-4627-96B4-B3DAF52DEC18}" srcOrd="0" destOrd="0" presId="urn:microsoft.com/office/officeart/2008/layout/SquareAccentList"/>
    <dgm:cxn modelId="{7B3DE791-7564-4157-AA54-F73DC6147478}" type="presParOf" srcId="{9C5423FE-218D-4627-96B4-B3DAF52DEC18}" destId="{CFB9FD50-9B3B-4CE6-842D-F35653A7DDC6}" srcOrd="0" destOrd="0" presId="urn:microsoft.com/office/officeart/2008/layout/SquareAccentList"/>
    <dgm:cxn modelId="{31CF813F-2319-437D-95DE-E3C4A9DDBBFF}" type="presParOf" srcId="{9C5423FE-218D-4627-96B4-B3DAF52DEC18}" destId="{55F69B1F-1CE0-4260-91EB-15743906AFA4}" srcOrd="1" destOrd="0" presId="urn:microsoft.com/office/officeart/2008/layout/SquareAccentList"/>
    <dgm:cxn modelId="{9FC43DDF-F6F1-4E8A-A855-78993A55FCD8}" type="presParOf" srcId="{9C5423FE-218D-4627-96B4-B3DAF52DEC18}" destId="{B8AE497F-B0A5-468C-9191-D42EE56540E5}" srcOrd="2" destOrd="0" presId="urn:microsoft.com/office/officeart/2008/layout/SquareAccentList"/>
    <dgm:cxn modelId="{1A186E2B-AED4-45A9-9D77-AABE4309D1B4}" type="presParOf" srcId="{E1C70F53-3E2B-429D-BA4C-870AA355AFC1}" destId="{557B5BBE-0448-4BED-B6B0-0E85B4D0B448}" srcOrd="1" destOrd="0" presId="urn:microsoft.com/office/officeart/2008/layout/SquareAccentList"/>
    <dgm:cxn modelId="{60987376-A880-414F-BF31-961E87AE9395}" type="presParOf" srcId="{557B5BBE-0448-4BED-B6B0-0E85B4D0B448}" destId="{60167E09-151E-44B2-B12C-132CAA9338D7}" srcOrd="0" destOrd="0" presId="urn:microsoft.com/office/officeart/2008/layout/SquareAccentList"/>
    <dgm:cxn modelId="{63A2477D-D014-403E-BD75-74CAE8087CAB}" type="presParOf" srcId="{60167E09-151E-44B2-B12C-132CAA9338D7}" destId="{2E4D785E-97F6-498E-AC9A-A7411D6BA256}" srcOrd="0" destOrd="0" presId="urn:microsoft.com/office/officeart/2008/layout/SquareAccentList"/>
    <dgm:cxn modelId="{A13A6A34-5B4C-4D00-846A-EEAF2B8996A7}" type="presParOf" srcId="{60167E09-151E-44B2-B12C-132CAA9338D7}" destId="{2EAC0FC1-93E1-4B5D-B4FC-DD2F8EF0D45E}" srcOrd="1" destOrd="0" presId="urn:microsoft.com/office/officeart/2008/layout/SquareAccentList"/>
    <dgm:cxn modelId="{829ED6C5-F80F-4AA2-A239-356DD2F01D87}" type="presParOf" srcId="{557B5BBE-0448-4BED-B6B0-0E85B4D0B448}" destId="{1FE046E7-2CCF-437B-8474-902F9F17A0C4}" srcOrd="1" destOrd="0" presId="urn:microsoft.com/office/officeart/2008/layout/SquareAccentList"/>
    <dgm:cxn modelId="{C18A3277-22CC-426D-8B0B-A0A8676D37B6}" type="presParOf" srcId="{1FE046E7-2CCF-437B-8474-902F9F17A0C4}" destId="{023CA1F3-7ED6-4E16-977C-23A5DB20D2D0}" srcOrd="0" destOrd="0" presId="urn:microsoft.com/office/officeart/2008/layout/SquareAccentList"/>
    <dgm:cxn modelId="{9A611C58-DE4A-40C6-94AD-DD9C222C7771}" type="presParOf" srcId="{1FE046E7-2CCF-437B-8474-902F9F17A0C4}" destId="{E3787B8F-7D24-4B15-B578-DAD0A14816CA}" srcOrd="1" destOrd="0" presId="urn:microsoft.com/office/officeart/2008/layout/SquareAccentList"/>
    <dgm:cxn modelId="{27D34A8F-3BCA-4147-8045-AF514D130D50}" type="presParOf" srcId="{557B5BBE-0448-4BED-B6B0-0E85B4D0B448}" destId="{DDFF121F-4428-429F-B0CF-AC5F25062E00}" srcOrd="2" destOrd="0" presId="urn:microsoft.com/office/officeart/2008/layout/SquareAccentList"/>
    <dgm:cxn modelId="{62C3F5EA-6E3C-4FBC-8E38-6FA5623B5A21}" type="presParOf" srcId="{DDFF121F-4428-429F-B0CF-AC5F25062E00}" destId="{CE1ECE24-7D2B-4ADD-B81C-BBADEF5B72A7}" srcOrd="0" destOrd="0" presId="urn:microsoft.com/office/officeart/2008/layout/SquareAccentList"/>
    <dgm:cxn modelId="{A3419958-F316-4331-BA1F-CD538334674D}" type="presParOf" srcId="{DDFF121F-4428-429F-B0CF-AC5F25062E00}" destId="{1F995342-9F42-430B-A67D-5C4794416AFE}" srcOrd="1" destOrd="0" presId="urn:microsoft.com/office/officeart/2008/layout/SquareAccentList"/>
    <dgm:cxn modelId="{1CA71E2E-48F0-454F-AA8B-A5780BE5847C}" type="presParOf" srcId="{557B5BBE-0448-4BED-B6B0-0E85B4D0B448}" destId="{20A6E01A-15CD-4A76-8860-CAE5C0C89FB2}" srcOrd="3" destOrd="0" presId="urn:microsoft.com/office/officeart/2008/layout/SquareAccentList"/>
    <dgm:cxn modelId="{0C1E4EEE-DF89-4AFC-AF96-4A37B6A2A74B}" type="presParOf" srcId="{20A6E01A-15CD-4A76-8860-CAE5C0C89FB2}" destId="{D200F349-CB11-42AE-B3B2-9757303A589E}" srcOrd="0" destOrd="0" presId="urn:microsoft.com/office/officeart/2008/layout/SquareAccentList"/>
    <dgm:cxn modelId="{5CBE78AA-17FE-47DA-A73C-54CE3DD0D77A}" type="presParOf" srcId="{20A6E01A-15CD-4A76-8860-CAE5C0C89FB2}" destId="{EB55DF60-C051-40D7-92A8-BE795986C2FC}" srcOrd="1" destOrd="0" presId="urn:microsoft.com/office/officeart/2008/layout/SquareAccentList"/>
    <dgm:cxn modelId="{3E8C2F62-A26E-4780-9B66-B9C47D86CDF5}" type="presParOf" srcId="{557B5BBE-0448-4BED-B6B0-0E85B4D0B448}" destId="{0556C1DE-AAAE-47E4-BC9D-2092121977C4}" srcOrd="4" destOrd="0" presId="urn:microsoft.com/office/officeart/2008/layout/SquareAccentList"/>
    <dgm:cxn modelId="{15B32DE3-8086-44C7-9D63-245AABC00DB9}" type="presParOf" srcId="{0556C1DE-AAAE-47E4-BC9D-2092121977C4}" destId="{766D6F84-FD80-4969-8AB2-8E70B4249465}" srcOrd="0" destOrd="0" presId="urn:microsoft.com/office/officeart/2008/layout/SquareAccentList"/>
    <dgm:cxn modelId="{880C8980-3D20-451E-88F3-69BB608E496A}" type="presParOf" srcId="{0556C1DE-AAAE-47E4-BC9D-2092121977C4}" destId="{2EA28265-6F84-4A5E-9AB4-546CEA4176C5}" srcOrd="1" destOrd="0" presId="urn:microsoft.com/office/officeart/2008/layout/SquareAccentList"/>
    <dgm:cxn modelId="{931F4A5F-CE30-46D5-9666-7BE6ED72777F}" type="presParOf" srcId="{AAF016CE-1718-4B19-8496-45C3F46AAB5A}" destId="{2CF14B54-835B-4383-93BD-5AFFEF5D7AAC}" srcOrd="1" destOrd="0" presId="urn:microsoft.com/office/officeart/2008/layout/SquareAccentList"/>
    <dgm:cxn modelId="{84BC2B07-E548-4564-9DC8-4B200392C048}" type="presParOf" srcId="{2CF14B54-835B-4383-93BD-5AFFEF5D7AAC}" destId="{6FCDD7B5-40CC-4209-8B3E-76FB27DA32BF}" srcOrd="0" destOrd="0" presId="urn:microsoft.com/office/officeart/2008/layout/SquareAccentList"/>
    <dgm:cxn modelId="{433A56B3-0EE8-4106-90EB-065AB38E522D}" type="presParOf" srcId="{6FCDD7B5-40CC-4209-8B3E-76FB27DA32BF}" destId="{A5046EEB-1284-48B6-934D-A7B971AB65F9}" srcOrd="0" destOrd="0" presId="urn:microsoft.com/office/officeart/2008/layout/SquareAccentList"/>
    <dgm:cxn modelId="{2D0FA322-81A2-4C18-A2E9-DD8E05C91DC5}" type="presParOf" srcId="{6FCDD7B5-40CC-4209-8B3E-76FB27DA32BF}" destId="{47A02924-CC6E-4C96-B0C5-AD36C67A2E1A}" srcOrd="1" destOrd="0" presId="urn:microsoft.com/office/officeart/2008/layout/SquareAccentList"/>
    <dgm:cxn modelId="{7520A461-7520-40E0-A469-C4E285669540}" type="presParOf" srcId="{6FCDD7B5-40CC-4209-8B3E-76FB27DA32BF}" destId="{E67E79C5-F6C4-45D4-ACC9-A2B960B82445}" srcOrd="2" destOrd="0" presId="urn:microsoft.com/office/officeart/2008/layout/SquareAccentList"/>
    <dgm:cxn modelId="{8A4F3A23-75BD-4FB9-8897-88D43B8D6DE4}" type="presParOf" srcId="{2CF14B54-835B-4383-93BD-5AFFEF5D7AAC}" destId="{2A2181FA-5493-4065-8879-42C3008126AF}" srcOrd="1" destOrd="0" presId="urn:microsoft.com/office/officeart/2008/layout/SquareAccentList"/>
    <dgm:cxn modelId="{711DF2B1-8350-4E6C-85AE-EEAA0DB1CB3D}" type="presParOf" srcId="{2A2181FA-5493-4065-8879-42C3008126AF}" destId="{47280FD9-C0F6-47B0-A037-8099A16FB984}" srcOrd="0" destOrd="0" presId="urn:microsoft.com/office/officeart/2008/layout/SquareAccentList"/>
    <dgm:cxn modelId="{6085CE6F-11BA-436A-A1CE-213F96FE1805}" type="presParOf" srcId="{47280FD9-C0F6-47B0-A037-8099A16FB984}" destId="{CCD90FA7-E86A-4BA2-A908-EEA3A9B2A0DC}" srcOrd="0" destOrd="0" presId="urn:microsoft.com/office/officeart/2008/layout/SquareAccentList"/>
    <dgm:cxn modelId="{A8C856D7-6F84-48FD-921C-409AC8686E28}" type="presParOf" srcId="{47280FD9-C0F6-47B0-A037-8099A16FB984}" destId="{B39D5FE2-283F-4B15-A2B6-E8F18BF49038}" srcOrd="1" destOrd="0" presId="urn:microsoft.com/office/officeart/2008/layout/SquareAccentList"/>
    <dgm:cxn modelId="{53D14C85-9DA1-4626-9252-0542824878C3}" type="presParOf" srcId="{2A2181FA-5493-4065-8879-42C3008126AF}" destId="{65B3AFD5-9E0A-4347-B822-9726597F61D9}" srcOrd="1" destOrd="0" presId="urn:microsoft.com/office/officeart/2008/layout/SquareAccentList"/>
    <dgm:cxn modelId="{2CAF0A97-9D2E-47E0-8575-DF77E63C2077}" type="presParOf" srcId="{65B3AFD5-9E0A-4347-B822-9726597F61D9}" destId="{267A70D6-1C15-44B1-99D6-C875E0264D3C}" srcOrd="0" destOrd="0" presId="urn:microsoft.com/office/officeart/2008/layout/SquareAccentList"/>
    <dgm:cxn modelId="{AAC997DB-E8B9-4E45-89F9-C225A75B5ED4}" type="presParOf" srcId="{65B3AFD5-9E0A-4347-B822-9726597F61D9}" destId="{81237D2B-263B-4D74-92B2-FFBF0A7C4F06}" srcOrd="1" destOrd="0" presId="urn:microsoft.com/office/officeart/2008/layout/SquareAccentList"/>
    <dgm:cxn modelId="{4392BFDE-1E7A-4264-9A73-89AC2F093E40}" type="presParOf" srcId="{2A2181FA-5493-4065-8879-42C3008126AF}" destId="{148DE01C-1CB4-4016-BEC4-715209EDBF35}" srcOrd="2" destOrd="0" presId="urn:microsoft.com/office/officeart/2008/layout/SquareAccentList"/>
    <dgm:cxn modelId="{2D2C1EE9-C74F-4ED6-94AE-5AD8C2C098EB}" type="presParOf" srcId="{148DE01C-1CB4-4016-BEC4-715209EDBF35}" destId="{C111F6B8-A178-4CA5-A206-B78A7D2096E8}" srcOrd="0" destOrd="0" presId="urn:microsoft.com/office/officeart/2008/layout/SquareAccentList"/>
    <dgm:cxn modelId="{B208B65D-9F5E-49FE-A6B7-7A2F072D66B5}" type="presParOf" srcId="{148DE01C-1CB4-4016-BEC4-715209EDBF35}" destId="{A01A5D23-1E98-4A75-84DC-5EA01E0FC178}" srcOrd="1" destOrd="0" presId="urn:microsoft.com/office/officeart/2008/layout/SquareAccentList"/>
    <dgm:cxn modelId="{F371ADA2-82A5-46D0-B949-E70A31EF49D7}" type="presParOf" srcId="{2A2181FA-5493-4065-8879-42C3008126AF}" destId="{ECE46096-3B0D-4DA3-AC5A-68064D4A4CC1}" srcOrd="3" destOrd="0" presId="urn:microsoft.com/office/officeart/2008/layout/SquareAccentList"/>
    <dgm:cxn modelId="{4F3D60A1-2006-452D-8926-0C0EC031AA87}" type="presParOf" srcId="{ECE46096-3B0D-4DA3-AC5A-68064D4A4CC1}" destId="{CA56F133-6C09-4617-B1E6-59D891DA72A7}" srcOrd="0" destOrd="0" presId="urn:microsoft.com/office/officeart/2008/layout/SquareAccentList"/>
    <dgm:cxn modelId="{E3195823-EE0B-4262-9F89-806301DE9561}" type="presParOf" srcId="{ECE46096-3B0D-4DA3-AC5A-68064D4A4CC1}" destId="{80E93875-C39A-4580-A368-87AFDCD00CDB}" srcOrd="1" destOrd="0" presId="urn:microsoft.com/office/officeart/2008/layout/SquareAccentList"/>
    <dgm:cxn modelId="{8D68EAD4-6916-4D23-B917-23D4BC6B19A2}" type="presParOf" srcId="{AAF016CE-1718-4B19-8496-45C3F46AAB5A}" destId="{B71BDFB1-E304-4F17-95C4-D09B9D7F957C}" srcOrd="2" destOrd="0" presId="urn:microsoft.com/office/officeart/2008/layout/SquareAccentList"/>
    <dgm:cxn modelId="{54313E82-2AF1-441B-BFEB-E9939D3ED863}" type="presParOf" srcId="{B71BDFB1-E304-4F17-95C4-D09B9D7F957C}" destId="{5CF55D7C-8B46-4663-8B98-E8176329BB63}" srcOrd="0" destOrd="0" presId="urn:microsoft.com/office/officeart/2008/layout/SquareAccentList"/>
    <dgm:cxn modelId="{F0D95EFC-D655-4CE1-AA21-2013D9A7BB4A}" type="presParOf" srcId="{5CF55D7C-8B46-4663-8B98-E8176329BB63}" destId="{38734A54-95DE-430A-85FF-96483F623288}" srcOrd="0" destOrd="0" presId="urn:microsoft.com/office/officeart/2008/layout/SquareAccentList"/>
    <dgm:cxn modelId="{76B0D6F5-3DB9-4810-8FF2-EF942C1EC41F}" type="presParOf" srcId="{5CF55D7C-8B46-4663-8B98-E8176329BB63}" destId="{1B888C6E-C6FD-4B93-940D-3808576C3B82}" srcOrd="1" destOrd="0" presId="urn:microsoft.com/office/officeart/2008/layout/SquareAccentList"/>
    <dgm:cxn modelId="{1B21B0F4-F5F6-4662-9361-F80CBA20AECA}" type="presParOf" srcId="{5CF55D7C-8B46-4663-8B98-E8176329BB63}" destId="{B52BF7B6-E64B-4A98-80EC-1D6FCCCE7943}" srcOrd="2" destOrd="0" presId="urn:microsoft.com/office/officeart/2008/layout/SquareAccentList"/>
    <dgm:cxn modelId="{8525FC20-6F10-4066-B778-D2CB0384C79A}" type="presParOf" srcId="{B71BDFB1-E304-4F17-95C4-D09B9D7F957C}" destId="{5B8E56F6-F88D-4055-9AB0-D30E56FB0B9C}" srcOrd="1" destOrd="0" presId="urn:microsoft.com/office/officeart/2008/layout/SquareAccentList"/>
    <dgm:cxn modelId="{A83A6A18-5E9A-4F69-A6CE-15E22414854E}" type="presParOf" srcId="{5B8E56F6-F88D-4055-9AB0-D30E56FB0B9C}" destId="{97E58F41-D22F-4B06-AAA8-81598F93C22F}" srcOrd="0" destOrd="0" presId="urn:microsoft.com/office/officeart/2008/layout/SquareAccentList"/>
    <dgm:cxn modelId="{55A241C8-F2FB-4026-8366-82B033338A2B}" type="presParOf" srcId="{97E58F41-D22F-4B06-AAA8-81598F93C22F}" destId="{D47FCC1D-BA40-438B-AD61-47F73D1FB301}" srcOrd="0" destOrd="0" presId="urn:microsoft.com/office/officeart/2008/layout/SquareAccentList"/>
    <dgm:cxn modelId="{72F491F7-D680-4CEC-9938-3D188FC3613D}" type="presParOf" srcId="{97E58F41-D22F-4B06-AAA8-81598F93C22F}" destId="{4EBBCD1C-BC79-4E7F-A92F-345065711C1A}" srcOrd="1" destOrd="0" presId="urn:microsoft.com/office/officeart/2008/layout/SquareAccentList"/>
    <dgm:cxn modelId="{4B6F11FE-5500-4665-B103-1A208419066A}" type="presParOf" srcId="{5B8E56F6-F88D-4055-9AB0-D30E56FB0B9C}" destId="{B460DA58-89A4-47B6-BBDC-8340812ABF5E}" srcOrd="1" destOrd="0" presId="urn:microsoft.com/office/officeart/2008/layout/SquareAccentList"/>
    <dgm:cxn modelId="{31F2B5BD-CE85-471A-8779-61A4A76812C6}" type="presParOf" srcId="{B460DA58-89A4-47B6-BBDC-8340812ABF5E}" destId="{60390BC0-91F7-48E8-A39D-B114D58C59FF}" srcOrd="0" destOrd="0" presId="urn:microsoft.com/office/officeart/2008/layout/SquareAccentList"/>
    <dgm:cxn modelId="{051B9E10-7BC1-4D4C-9A63-18F3BE9FC0AF}" type="presParOf" srcId="{B460DA58-89A4-47B6-BBDC-8340812ABF5E}" destId="{708D652D-142D-43FE-B56B-AED7992F896B}" srcOrd="1" destOrd="0" presId="urn:microsoft.com/office/officeart/2008/layout/SquareAccentList"/>
    <dgm:cxn modelId="{5928181D-E349-4F76-B8DE-4F2AD4D7447A}" type="presParOf" srcId="{AAF016CE-1718-4B19-8496-45C3F46AAB5A}" destId="{5B7A7799-A28C-4855-91FF-09122DDB25F9}" srcOrd="3" destOrd="0" presId="urn:microsoft.com/office/officeart/2008/layout/SquareAccentList"/>
    <dgm:cxn modelId="{81A31A2B-1970-417F-B4BF-964C742A59A5}" type="presParOf" srcId="{5B7A7799-A28C-4855-91FF-09122DDB25F9}" destId="{CB053946-680E-430A-BEE2-F1EA6BDD30C6}" srcOrd="0" destOrd="0" presId="urn:microsoft.com/office/officeart/2008/layout/SquareAccentList"/>
    <dgm:cxn modelId="{F0C5F9ED-3A43-4471-9C24-F1B79A66EC97}" type="presParOf" srcId="{CB053946-680E-430A-BEE2-F1EA6BDD30C6}" destId="{63B8B177-04A7-47B8-A147-362F4089A1AC}" srcOrd="0" destOrd="0" presId="urn:microsoft.com/office/officeart/2008/layout/SquareAccentList"/>
    <dgm:cxn modelId="{0955AA63-5AF5-4F66-89B9-DD841D4AACCE}" type="presParOf" srcId="{CB053946-680E-430A-BEE2-F1EA6BDD30C6}" destId="{C4A8E23A-25A7-4ABE-9BE9-04C5994F70CB}" srcOrd="1" destOrd="0" presId="urn:microsoft.com/office/officeart/2008/layout/SquareAccentList"/>
    <dgm:cxn modelId="{9A30CFDD-D4E4-41E0-ABA1-F17CA8A19083}" type="presParOf" srcId="{CB053946-680E-430A-BEE2-F1EA6BDD30C6}" destId="{B5CBF018-2B0C-48B4-84C9-E9289DCC03AA}" srcOrd="2" destOrd="0" presId="urn:microsoft.com/office/officeart/2008/layout/SquareAccentList"/>
    <dgm:cxn modelId="{CCED6139-CFEE-42F1-97B5-92BB573CF5DD}" type="presParOf" srcId="{5B7A7799-A28C-4855-91FF-09122DDB25F9}" destId="{DFCF3CEE-CB5A-4C9A-8C83-CEB2D5F137B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C4F9AC-B9D4-4B93-AD57-EB526840D87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C04583-61AE-4106-B875-BBCEA0735A68}">
      <dgm:prSet phldrT="[Текст]" custT="1"/>
      <dgm:spPr/>
      <dgm:t>
        <a:bodyPr/>
        <a:lstStyle/>
        <a:p>
          <a:r>
            <a:rPr lang="ru-RU" sz="1400" b="1" dirty="0" smtClean="0"/>
            <a:t>Бухгалтерская отчетность (по состоянию на первую отчетную дату после даты регистрации вновь созданного бюджетного учреждения (приказ Минфина России от 16 декабря 2010 г. № 174н);</a:t>
          </a:r>
          <a:endParaRPr lang="ru-RU" sz="1400" dirty="0"/>
        </a:p>
      </dgm:t>
    </dgm:pt>
    <dgm:pt modelId="{72189B59-3A32-4245-B5F7-A507F64FE9A2}" type="parTrans" cxnId="{4E39A939-8056-41CF-BE6D-561EA71C1569}">
      <dgm:prSet/>
      <dgm:spPr/>
      <dgm:t>
        <a:bodyPr/>
        <a:lstStyle/>
        <a:p>
          <a:endParaRPr lang="ru-RU" sz="1400"/>
        </a:p>
      </dgm:t>
    </dgm:pt>
    <dgm:pt modelId="{E2832334-FC72-46E7-9325-13CB13EA5C36}" type="sibTrans" cxnId="{4E39A939-8056-41CF-BE6D-561EA71C1569}">
      <dgm:prSet/>
      <dgm:spPr/>
      <dgm:t>
        <a:bodyPr/>
        <a:lstStyle/>
        <a:p>
          <a:endParaRPr lang="ru-RU" sz="1400"/>
        </a:p>
      </dgm:t>
    </dgm:pt>
    <dgm:pt modelId="{E8C65040-6C2D-414E-934E-EFCF42BB23A9}">
      <dgm:prSet custT="1"/>
      <dgm:spPr/>
      <dgm:t>
        <a:bodyPr/>
        <a:lstStyle/>
        <a:p>
          <a:r>
            <a:rPr lang="ru-RU" sz="1400" b="1" dirty="0" smtClean="0"/>
            <a:t>Таблица перевода остатков с Плана счетов бухгалтерского учета финансово-хозяйственной деятельности организаций на План счетов бухгалтерского учета бюджетного учреждения; </a:t>
          </a:r>
          <a:endParaRPr lang="ru-RU" sz="1400" b="1" dirty="0"/>
        </a:p>
      </dgm:t>
    </dgm:pt>
    <dgm:pt modelId="{CD01E807-3704-46C1-989E-D433CCCE6AF3}" type="parTrans" cxnId="{DBD66BFB-3773-464B-8D87-C57846A6FC34}">
      <dgm:prSet/>
      <dgm:spPr/>
      <dgm:t>
        <a:bodyPr/>
        <a:lstStyle/>
        <a:p>
          <a:endParaRPr lang="ru-RU" sz="1400"/>
        </a:p>
      </dgm:t>
    </dgm:pt>
    <dgm:pt modelId="{0FB2FADD-577F-4DC6-AAA1-AF5B8B532B47}" type="sibTrans" cxnId="{DBD66BFB-3773-464B-8D87-C57846A6FC34}">
      <dgm:prSet/>
      <dgm:spPr/>
      <dgm:t>
        <a:bodyPr/>
        <a:lstStyle/>
        <a:p>
          <a:endParaRPr lang="ru-RU" sz="1400"/>
        </a:p>
      </dgm:t>
    </dgm:pt>
    <dgm:pt modelId="{1D809A9E-AA63-4081-8A5D-405D149F1404}">
      <dgm:prSet custT="1"/>
      <dgm:spPr/>
      <dgm:t>
        <a:bodyPr/>
        <a:lstStyle/>
        <a:p>
          <a:r>
            <a:rPr lang="ru-RU" sz="1400" b="1" smtClean="0"/>
            <a:t>План финансово-хозяйственной деятельности;</a:t>
          </a:r>
          <a:endParaRPr lang="ru-RU" sz="1400" b="1" dirty="0"/>
        </a:p>
      </dgm:t>
    </dgm:pt>
    <dgm:pt modelId="{DBE2F157-9252-4271-AE40-7F604ECB637D}" type="parTrans" cxnId="{0EDC53C7-033F-4204-BAB8-062E8422201F}">
      <dgm:prSet/>
      <dgm:spPr/>
      <dgm:t>
        <a:bodyPr/>
        <a:lstStyle/>
        <a:p>
          <a:endParaRPr lang="ru-RU" sz="1400"/>
        </a:p>
      </dgm:t>
    </dgm:pt>
    <dgm:pt modelId="{AC393BA9-B7AB-431D-A962-B681D8DF2F33}" type="sibTrans" cxnId="{0EDC53C7-033F-4204-BAB8-062E8422201F}">
      <dgm:prSet/>
      <dgm:spPr/>
      <dgm:t>
        <a:bodyPr/>
        <a:lstStyle/>
        <a:p>
          <a:endParaRPr lang="ru-RU" sz="1400"/>
        </a:p>
      </dgm:t>
    </dgm:pt>
    <dgm:pt modelId="{95EB506F-0406-4EC2-AB91-B14E82BF63B0}">
      <dgm:prSet custT="1"/>
      <dgm:spPr/>
      <dgm:t>
        <a:bodyPr/>
        <a:lstStyle/>
        <a:p>
          <a:r>
            <a:rPr lang="ru-RU" sz="1400" b="1" dirty="0" smtClean="0"/>
            <a:t>Положение об оплате труда работников учреждений;</a:t>
          </a:r>
          <a:endParaRPr lang="ru-RU" sz="1400" b="1" dirty="0"/>
        </a:p>
      </dgm:t>
    </dgm:pt>
    <dgm:pt modelId="{D53FAA93-E932-455A-82B8-1EFC493B8E99}" type="parTrans" cxnId="{E5E8380F-07F2-4417-AD45-8D75176C3F60}">
      <dgm:prSet/>
      <dgm:spPr/>
      <dgm:t>
        <a:bodyPr/>
        <a:lstStyle/>
        <a:p>
          <a:endParaRPr lang="ru-RU" sz="1400"/>
        </a:p>
      </dgm:t>
    </dgm:pt>
    <dgm:pt modelId="{A979D515-93EB-4CCE-8436-1C1474CA6DC0}" type="sibTrans" cxnId="{E5E8380F-07F2-4417-AD45-8D75176C3F60}">
      <dgm:prSet/>
      <dgm:spPr/>
      <dgm:t>
        <a:bodyPr/>
        <a:lstStyle/>
        <a:p>
          <a:endParaRPr lang="ru-RU" sz="1400"/>
        </a:p>
      </dgm:t>
    </dgm:pt>
    <dgm:pt modelId="{2CE4039D-ECC4-4902-81F4-C16B22938FC9}">
      <dgm:prSet custT="1"/>
      <dgm:spPr/>
      <dgm:t>
        <a:bodyPr/>
        <a:lstStyle/>
        <a:p>
          <a:r>
            <a:rPr lang="ru-RU" sz="1400" b="1" dirty="0" smtClean="0"/>
            <a:t>Проект Устава ФГБУ;</a:t>
          </a:r>
          <a:endParaRPr lang="ru-RU" sz="1400" b="1" dirty="0"/>
        </a:p>
      </dgm:t>
    </dgm:pt>
    <dgm:pt modelId="{4BCF359F-5CBE-4733-A918-4DD17BC93A55}" type="parTrans" cxnId="{88DF1C41-1221-4BF7-9654-D20253C6C022}">
      <dgm:prSet/>
      <dgm:spPr/>
      <dgm:t>
        <a:bodyPr/>
        <a:lstStyle/>
        <a:p>
          <a:endParaRPr lang="ru-RU" sz="1400"/>
        </a:p>
      </dgm:t>
    </dgm:pt>
    <dgm:pt modelId="{7A306A5E-CA88-4653-B6DA-F56AC9752205}" type="sibTrans" cxnId="{88DF1C41-1221-4BF7-9654-D20253C6C022}">
      <dgm:prSet/>
      <dgm:spPr/>
      <dgm:t>
        <a:bodyPr/>
        <a:lstStyle/>
        <a:p>
          <a:endParaRPr lang="ru-RU" sz="1400"/>
        </a:p>
      </dgm:t>
    </dgm:pt>
    <dgm:pt modelId="{BA36C872-DB16-4D40-9230-89A12A7D3609}">
      <dgm:prSet custT="1"/>
      <dgm:spPr/>
      <dgm:t>
        <a:bodyPr/>
        <a:lstStyle/>
        <a:p>
          <a:r>
            <a:rPr lang="ru-RU" sz="1400" b="1" dirty="0" smtClean="0"/>
            <a:t>Перечень особо ценного движимого имущества (ОЦДИ) </a:t>
          </a:r>
          <a:br>
            <a:rPr lang="ru-RU" sz="1400" b="1" dirty="0" smtClean="0"/>
          </a:br>
          <a:r>
            <a:rPr lang="ru-RU" sz="1400" b="1" dirty="0" smtClean="0"/>
            <a:t>(в соответствии с постановлением Правительства Российской Федерации от 26.07.2010 №538);</a:t>
          </a:r>
          <a:endParaRPr lang="ru-RU" sz="1400" b="1" dirty="0"/>
        </a:p>
      </dgm:t>
    </dgm:pt>
    <dgm:pt modelId="{80493E37-B41E-4B41-B6AF-20BEB1C58CAE}" type="parTrans" cxnId="{6C5C0EA3-2E02-4870-8DD3-82F6AF4D10A9}">
      <dgm:prSet/>
      <dgm:spPr/>
      <dgm:t>
        <a:bodyPr/>
        <a:lstStyle/>
        <a:p>
          <a:endParaRPr lang="ru-RU" sz="1400"/>
        </a:p>
      </dgm:t>
    </dgm:pt>
    <dgm:pt modelId="{89532A21-5AF2-40FF-B534-1A3186AC5A3E}" type="sibTrans" cxnId="{6C5C0EA3-2E02-4870-8DD3-82F6AF4D10A9}">
      <dgm:prSet/>
      <dgm:spPr/>
      <dgm:t>
        <a:bodyPr/>
        <a:lstStyle/>
        <a:p>
          <a:endParaRPr lang="ru-RU" sz="1400"/>
        </a:p>
      </dgm:t>
    </dgm:pt>
    <dgm:pt modelId="{6FC0F1F0-2814-47EF-BFFB-E837B66F308E}">
      <dgm:prSet custT="1"/>
      <dgm:spPr/>
      <dgm:t>
        <a:bodyPr/>
        <a:lstStyle/>
        <a:p>
          <a:r>
            <a:rPr lang="ru-RU" sz="1400" b="1" dirty="0" smtClean="0"/>
            <a:t>Государственное задание (план научно – исследовательских работ)</a:t>
          </a:r>
          <a:endParaRPr lang="ru-RU" sz="1400" b="1" dirty="0"/>
        </a:p>
      </dgm:t>
    </dgm:pt>
    <dgm:pt modelId="{2730AAC4-68BB-4DB4-8DA2-11E8240FFC93}" type="parTrans" cxnId="{AE615C1B-D81C-43CB-8401-C4A875444A41}">
      <dgm:prSet/>
      <dgm:spPr/>
      <dgm:t>
        <a:bodyPr/>
        <a:lstStyle/>
        <a:p>
          <a:endParaRPr lang="ru-RU" sz="1400"/>
        </a:p>
      </dgm:t>
    </dgm:pt>
    <dgm:pt modelId="{7804BDB6-7ABC-4F69-B731-85AAF8043D45}" type="sibTrans" cxnId="{AE615C1B-D81C-43CB-8401-C4A875444A41}">
      <dgm:prSet/>
      <dgm:spPr/>
      <dgm:t>
        <a:bodyPr/>
        <a:lstStyle/>
        <a:p>
          <a:endParaRPr lang="ru-RU" sz="1400"/>
        </a:p>
      </dgm:t>
    </dgm:pt>
    <dgm:pt modelId="{5DA56A91-E7A1-40DE-A8D4-FAED1A0FE9E5}" type="pres">
      <dgm:prSet presAssocID="{EDC4F9AC-B9D4-4B93-AD57-EB526840D87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8724AE3-8E24-4F8B-A233-3DAE079459CB}" type="pres">
      <dgm:prSet presAssocID="{EDC4F9AC-B9D4-4B93-AD57-EB526840D87B}" presName="Name1" presStyleCnt="0"/>
      <dgm:spPr/>
    </dgm:pt>
    <dgm:pt modelId="{E455E438-946B-4A7F-8A9D-546F956B3135}" type="pres">
      <dgm:prSet presAssocID="{EDC4F9AC-B9D4-4B93-AD57-EB526840D87B}" presName="cycle" presStyleCnt="0"/>
      <dgm:spPr/>
    </dgm:pt>
    <dgm:pt modelId="{8D7C0884-F54C-4FD7-8554-86310594E5EF}" type="pres">
      <dgm:prSet presAssocID="{EDC4F9AC-B9D4-4B93-AD57-EB526840D87B}" presName="srcNode" presStyleLbl="node1" presStyleIdx="0" presStyleCnt="7"/>
      <dgm:spPr/>
    </dgm:pt>
    <dgm:pt modelId="{A06656E5-9192-4A04-B699-8F49C76BBF61}" type="pres">
      <dgm:prSet presAssocID="{EDC4F9AC-B9D4-4B93-AD57-EB526840D87B}" presName="conn" presStyleLbl="parChTrans1D2" presStyleIdx="0" presStyleCnt="1"/>
      <dgm:spPr/>
      <dgm:t>
        <a:bodyPr/>
        <a:lstStyle/>
        <a:p>
          <a:endParaRPr lang="ru-RU"/>
        </a:p>
      </dgm:t>
    </dgm:pt>
    <dgm:pt modelId="{F91D4371-BA91-4501-825E-AF21023DF5F0}" type="pres">
      <dgm:prSet presAssocID="{EDC4F9AC-B9D4-4B93-AD57-EB526840D87B}" presName="extraNode" presStyleLbl="node1" presStyleIdx="0" presStyleCnt="7"/>
      <dgm:spPr/>
    </dgm:pt>
    <dgm:pt modelId="{6A5F5B40-7579-47D5-ADBF-1EF6AABA26F3}" type="pres">
      <dgm:prSet presAssocID="{EDC4F9AC-B9D4-4B93-AD57-EB526840D87B}" presName="dstNode" presStyleLbl="node1" presStyleIdx="0" presStyleCnt="7"/>
      <dgm:spPr/>
    </dgm:pt>
    <dgm:pt modelId="{64342226-1BC5-475E-A829-11C6855D89FD}" type="pres">
      <dgm:prSet presAssocID="{2EC04583-61AE-4106-B875-BBCEA0735A68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A3D01-31D9-435C-94DB-0B3139E5ED8F}" type="pres">
      <dgm:prSet presAssocID="{2EC04583-61AE-4106-B875-BBCEA0735A68}" presName="accent_1" presStyleCnt="0"/>
      <dgm:spPr/>
    </dgm:pt>
    <dgm:pt modelId="{AEB6B719-67D0-4F12-B3A8-9C55E532A52B}" type="pres">
      <dgm:prSet presAssocID="{2EC04583-61AE-4106-B875-BBCEA0735A68}" presName="accentRepeatNode" presStyleLbl="solidFgAcc1" presStyleIdx="0" presStyleCnt="7"/>
      <dgm:spPr/>
    </dgm:pt>
    <dgm:pt modelId="{254BC848-383E-414F-9B7C-B7D555EFBFB0}" type="pres">
      <dgm:prSet presAssocID="{E8C65040-6C2D-414E-934E-EFCF42BB23A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157BA-B6AB-44F8-851D-EF7EBE39F381}" type="pres">
      <dgm:prSet presAssocID="{E8C65040-6C2D-414E-934E-EFCF42BB23A9}" presName="accent_2" presStyleCnt="0"/>
      <dgm:spPr/>
    </dgm:pt>
    <dgm:pt modelId="{F9845F6D-A69D-48F9-8FA1-2AFD1B453F05}" type="pres">
      <dgm:prSet presAssocID="{E8C65040-6C2D-414E-934E-EFCF42BB23A9}" presName="accentRepeatNode" presStyleLbl="solidFgAcc1" presStyleIdx="1" presStyleCnt="7"/>
      <dgm:spPr/>
    </dgm:pt>
    <dgm:pt modelId="{EF25694C-262F-4892-98A1-5C355FC967FF}" type="pres">
      <dgm:prSet presAssocID="{1D809A9E-AA63-4081-8A5D-405D149F1404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82CE2-94A2-4AFD-A043-DA35F06C2C1C}" type="pres">
      <dgm:prSet presAssocID="{1D809A9E-AA63-4081-8A5D-405D149F1404}" presName="accent_3" presStyleCnt="0"/>
      <dgm:spPr/>
    </dgm:pt>
    <dgm:pt modelId="{EC96D478-6FC4-4BA9-8EAE-0A710ABCD949}" type="pres">
      <dgm:prSet presAssocID="{1D809A9E-AA63-4081-8A5D-405D149F1404}" presName="accentRepeatNode" presStyleLbl="solidFgAcc1" presStyleIdx="2" presStyleCnt="7"/>
      <dgm:spPr/>
    </dgm:pt>
    <dgm:pt modelId="{39B36BDF-27A8-4D0D-89AA-7D1932AAA076}" type="pres">
      <dgm:prSet presAssocID="{95EB506F-0406-4EC2-AB91-B14E82BF63B0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3E3E3-1CE9-47FD-8329-2E77A87C6A01}" type="pres">
      <dgm:prSet presAssocID="{95EB506F-0406-4EC2-AB91-B14E82BF63B0}" presName="accent_4" presStyleCnt="0"/>
      <dgm:spPr/>
    </dgm:pt>
    <dgm:pt modelId="{3B4A3CC0-AD91-4D4E-9344-0FB35FDAB77D}" type="pres">
      <dgm:prSet presAssocID="{95EB506F-0406-4EC2-AB91-B14E82BF63B0}" presName="accentRepeatNode" presStyleLbl="solidFgAcc1" presStyleIdx="3" presStyleCnt="7"/>
      <dgm:spPr/>
    </dgm:pt>
    <dgm:pt modelId="{5E288836-49DE-4550-ADF4-BF76E8F85A55}" type="pres">
      <dgm:prSet presAssocID="{2CE4039D-ECC4-4902-81F4-C16B22938FC9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D464A7-9C07-45BD-9AA3-4D1908F17B2B}" type="pres">
      <dgm:prSet presAssocID="{2CE4039D-ECC4-4902-81F4-C16B22938FC9}" presName="accent_5" presStyleCnt="0"/>
      <dgm:spPr/>
    </dgm:pt>
    <dgm:pt modelId="{22C745AD-5235-47B9-B5EE-4E13FD201B06}" type="pres">
      <dgm:prSet presAssocID="{2CE4039D-ECC4-4902-81F4-C16B22938FC9}" presName="accentRepeatNode" presStyleLbl="solidFgAcc1" presStyleIdx="4" presStyleCnt="7"/>
      <dgm:spPr/>
    </dgm:pt>
    <dgm:pt modelId="{C729FF35-7983-431D-9F7F-8FA04611D196}" type="pres">
      <dgm:prSet presAssocID="{BA36C872-DB16-4D40-9230-89A12A7D3609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3100C-6AED-4E8A-9BA1-07BA72CE621D}" type="pres">
      <dgm:prSet presAssocID="{BA36C872-DB16-4D40-9230-89A12A7D3609}" presName="accent_6" presStyleCnt="0"/>
      <dgm:spPr/>
    </dgm:pt>
    <dgm:pt modelId="{3C30D529-6ADF-46D6-BD53-EFD06617DFE1}" type="pres">
      <dgm:prSet presAssocID="{BA36C872-DB16-4D40-9230-89A12A7D3609}" presName="accentRepeatNode" presStyleLbl="solidFgAcc1" presStyleIdx="5" presStyleCnt="7"/>
      <dgm:spPr/>
    </dgm:pt>
    <dgm:pt modelId="{8A5BA33D-4D91-4B06-BDCC-8A9380DF162E}" type="pres">
      <dgm:prSet presAssocID="{6FC0F1F0-2814-47EF-BFFB-E837B66F308E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A0D70-CA02-4F3D-94C2-2CEB90CA0500}" type="pres">
      <dgm:prSet presAssocID="{6FC0F1F0-2814-47EF-BFFB-E837B66F308E}" presName="accent_7" presStyleCnt="0"/>
      <dgm:spPr/>
    </dgm:pt>
    <dgm:pt modelId="{2F1473E7-3750-4547-A6BA-AB69B2E02577}" type="pres">
      <dgm:prSet presAssocID="{6FC0F1F0-2814-47EF-BFFB-E837B66F308E}" presName="accentRepeatNode" presStyleLbl="solidFgAcc1" presStyleIdx="6" presStyleCnt="7"/>
      <dgm:spPr/>
    </dgm:pt>
  </dgm:ptLst>
  <dgm:cxnLst>
    <dgm:cxn modelId="{E5E8380F-07F2-4417-AD45-8D75176C3F60}" srcId="{EDC4F9AC-B9D4-4B93-AD57-EB526840D87B}" destId="{95EB506F-0406-4EC2-AB91-B14E82BF63B0}" srcOrd="3" destOrd="0" parTransId="{D53FAA93-E932-455A-82B8-1EFC493B8E99}" sibTransId="{A979D515-93EB-4CCE-8436-1C1474CA6DC0}"/>
    <dgm:cxn modelId="{D0360CB4-B3AE-42D5-B636-76ADBD5AF979}" type="presOf" srcId="{E2832334-FC72-46E7-9325-13CB13EA5C36}" destId="{A06656E5-9192-4A04-B699-8F49C76BBF61}" srcOrd="0" destOrd="0" presId="urn:microsoft.com/office/officeart/2008/layout/VerticalCurvedList"/>
    <dgm:cxn modelId="{24D5EE68-E7B1-48A3-A666-D175F1339533}" type="presOf" srcId="{BA36C872-DB16-4D40-9230-89A12A7D3609}" destId="{C729FF35-7983-431D-9F7F-8FA04611D196}" srcOrd="0" destOrd="0" presId="urn:microsoft.com/office/officeart/2008/layout/VerticalCurvedList"/>
    <dgm:cxn modelId="{B7127C83-4718-4C84-B85C-2B4C2E82D3A5}" type="presOf" srcId="{E8C65040-6C2D-414E-934E-EFCF42BB23A9}" destId="{254BC848-383E-414F-9B7C-B7D555EFBFB0}" srcOrd="0" destOrd="0" presId="urn:microsoft.com/office/officeart/2008/layout/VerticalCurvedList"/>
    <dgm:cxn modelId="{DBD66BFB-3773-464B-8D87-C57846A6FC34}" srcId="{EDC4F9AC-B9D4-4B93-AD57-EB526840D87B}" destId="{E8C65040-6C2D-414E-934E-EFCF42BB23A9}" srcOrd="1" destOrd="0" parTransId="{CD01E807-3704-46C1-989E-D433CCCE6AF3}" sibTransId="{0FB2FADD-577F-4DC6-AAA1-AF5B8B532B47}"/>
    <dgm:cxn modelId="{4E39A939-8056-41CF-BE6D-561EA71C1569}" srcId="{EDC4F9AC-B9D4-4B93-AD57-EB526840D87B}" destId="{2EC04583-61AE-4106-B875-BBCEA0735A68}" srcOrd="0" destOrd="0" parTransId="{72189B59-3A32-4245-B5F7-A507F64FE9A2}" sibTransId="{E2832334-FC72-46E7-9325-13CB13EA5C36}"/>
    <dgm:cxn modelId="{AE615C1B-D81C-43CB-8401-C4A875444A41}" srcId="{EDC4F9AC-B9D4-4B93-AD57-EB526840D87B}" destId="{6FC0F1F0-2814-47EF-BFFB-E837B66F308E}" srcOrd="6" destOrd="0" parTransId="{2730AAC4-68BB-4DB4-8DA2-11E8240FFC93}" sibTransId="{7804BDB6-7ABC-4F69-B731-85AAF8043D45}"/>
    <dgm:cxn modelId="{B8D9015B-CED9-4AAC-B740-69BC56B67DC5}" type="presOf" srcId="{95EB506F-0406-4EC2-AB91-B14E82BF63B0}" destId="{39B36BDF-27A8-4D0D-89AA-7D1932AAA076}" srcOrd="0" destOrd="0" presId="urn:microsoft.com/office/officeart/2008/layout/VerticalCurvedList"/>
    <dgm:cxn modelId="{88DF1C41-1221-4BF7-9654-D20253C6C022}" srcId="{EDC4F9AC-B9D4-4B93-AD57-EB526840D87B}" destId="{2CE4039D-ECC4-4902-81F4-C16B22938FC9}" srcOrd="4" destOrd="0" parTransId="{4BCF359F-5CBE-4733-A918-4DD17BC93A55}" sibTransId="{7A306A5E-CA88-4653-B6DA-F56AC9752205}"/>
    <dgm:cxn modelId="{41BC87BB-A29C-4CDF-9C0F-5FCD4B5A8128}" type="presOf" srcId="{EDC4F9AC-B9D4-4B93-AD57-EB526840D87B}" destId="{5DA56A91-E7A1-40DE-A8D4-FAED1A0FE9E5}" srcOrd="0" destOrd="0" presId="urn:microsoft.com/office/officeart/2008/layout/VerticalCurvedList"/>
    <dgm:cxn modelId="{E032145B-EE59-400F-B2A0-7014C1AA8750}" type="presOf" srcId="{2EC04583-61AE-4106-B875-BBCEA0735A68}" destId="{64342226-1BC5-475E-A829-11C6855D89FD}" srcOrd="0" destOrd="0" presId="urn:microsoft.com/office/officeart/2008/layout/VerticalCurvedList"/>
    <dgm:cxn modelId="{D0BE1471-3F89-4706-AAAF-6481FCE5B6A3}" type="presOf" srcId="{6FC0F1F0-2814-47EF-BFFB-E837B66F308E}" destId="{8A5BA33D-4D91-4B06-BDCC-8A9380DF162E}" srcOrd="0" destOrd="0" presId="urn:microsoft.com/office/officeart/2008/layout/VerticalCurvedList"/>
    <dgm:cxn modelId="{A25F8420-BA2C-4E81-9BBD-ED0BAE10CBDA}" type="presOf" srcId="{2CE4039D-ECC4-4902-81F4-C16B22938FC9}" destId="{5E288836-49DE-4550-ADF4-BF76E8F85A55}" srcOrd="0" destOrd="0" presId="urn:microsoft.com/office/officeart/2008/layout/VerticalCurvedList"/>
    <dgm:cxn modelId="{0EDC53C7-033F-4204-BAB8-062E8422201F}" srcId="{EDC4F9AC-B9D4-4B93-AD57-EB526840D87B}" destId="{1D809A9E-AA63-4081-8A5D-405D149F1404}" srcOrd="2" destOrd="0" parTransId="{DBE2F157-9252-4271-AE40-7F604ECB637D}" sibTransId="{AC393BA9-B7AB-431D-A962-B681D8DF2F33}"/>
    <dgm:cxn modelId="{2A4B7499-4885-4BA4-BC63-780BD2EAF24D}" type="presOf" srcId="{1D809A9E-AA63-4081-8A5D-405D149F1404}" destId="{EF25694C-262F-4892-98A1-5C355FC967FF}" srcOrd="0" destOrd="0" presId="urn:microsoft.com/office/officeart/2008/layout/VerticalCurvedList"/>
    <dgm:cxn modelId="{6C5C0EA3-2E02-4870-8DD3-82F6AF4D10A9}" srcId="{EDC4F9AC-B9D4-4B93-AD57-EB526840D87B}" destId="{BA36C872-DB16-4D40-9230-89A12A7D3609}" srcOrd="5" destOrd="0" parTransId="{80493E37-B41E-4B41-B6AF-20BEB1C58CAE}" sibTransId="{89532A21-5AF2-40FF-B534-1A3186AC5A3E}"/>
    <dgm:cxn modelId="{DA56663A-7CDF-4758-8EB8-7F0238F0CD12}" type="presParOf" srcId="{5DA56A91-E7A1-40DE-A8D4-FAED1A0FE9E5}" destId="{58724AE3-8E24-4F8B-A233-3DAE079459CB}" srcOrd="0" destOrd="0" presId="urn:microsoft.com/office/officeart/2008/layout/VerticalCurvedList"/>
    <dgm:cxn modelId="{570ECDB8-78A7-4A68-97DE-3E531F5DC33C}" type="presParOf" srcId="{58724AE3-8E24-4F8B-A233-3DAE079459CB}" destId="{E455E438-946B-4A7F-8A9D-546F956B3135}" srcOrd="0" destOrd="0" presId="urn:microsoft.com/office/officeart/2008/layout/VerticalCurvedList"/>
    <dgm:cxn modelId="{2D52D33E-9534-49B1-9B6D-0283C43FCB25}" type="presParOf" srcId="{E455E438-946B-4A7F-8A9D-546F956B3135}" destId="{8D7C0884-F54C-4FD7-8554-86310594E5EF}" srcOrd="0" destOrd="0" presId="urn:microsoft.com/office/officeart/2008/layout/VerticalCurvedList"/>
    <dgm:cxn modelId="{218320EB-8F96-4B82-949C-603AE7ABAD26}" type="presParOf" srcId="{E455E438-946B-4A7F-8A9D-546F956B3135}" destId="{A06656E5-9192-4A04-B699-8F49C76BBF61}" srcOrd="1" destOrd="0" presId="urn:microsoft.com/office/officeart/2008/layout/VerticalCurvedList"/>
    <dgm:cxn modelId="{BDE8E693-9C1F-4B45-8BC8-7A8FE4B96134}" type="presParOf" srcId="{E455E438-946B-4A7F-8A9D-546F956B3135}" destId="{F91D4371-BA91-4501-825E-AF21023DF5F0}" srcOrd="2" destOrd="0" presId="urn:microsoft.com/office/officeart/2008/layout/VerticalCurvedList"/>
    <dgm:cxn modelId="{1B0D4956-C6EC-4F33-9C7E-C4FBFF3E4D17}" type="presParOf" srcId="{E455E438-946B-4A7F-8A9D-546F956B3135}" destId="{6A5F5B40-7579-47D5-ADBF-1EF6AABA26F3}" srcOrd="3" destOrd="0" presId="urn:microsoft.com/office/officeart/2008/layout/VerticalCurvedList"/>
    <dgm:cxn modelId="{54FDEE03-C6D2-49FB-86BD-D5441D54094C}" type="presParOf" srcId="{58724AE3-8E24-4F8B-A233-3DAE079459CB}" destId="{64342226-1BC5-475E-A829-11C6855D89FD}" srcOrd="1" destOrd="0" presId="urn:microsoft.com/office/officeart/2008/layout/VerticalCurvedList"/>
    <dgm:cxn modelId="{F4BB31B0-DC26-41E0-99AA-15BC4F789788}" type="presParOf" srcId="{58724AE3-8E24-4F8B-A233-3DAE079459CB}" destId="{239A3D01-31D9-435C-94DB-0B3139E5ED8F}" srcOrd="2" destOrd="0" presId="urn:microsoft.com/office/officeart/2008/layout/VerticalCurvedList"/>
    <dgm:cxn modelId="{ADB4CF34-69DC-4D94-91E4-8019A0BB0853}" type="presParOf" srcId="{239A3D01-31D9-435C-94DB-0B3139E5ED8F}" destId="{AEB6B719-67D0-4F12-B3A8-9C55E532A52B}" srcOrd="0" destOrd="0" presId="urn:microsoft.com/office/officeart/2008/layout/VerticalCurvedList"/>
    <dgm:cxn modelId="{2BAB1ACB-D86E-4950-9FE2-CAB3E8A92219}" type="presParOf" srcId="{58724AE3-8E24-4F8B-A233-3DAE079459CB}" destId="{254BC848-383E-414F-9B7C-B7D555EFBFB0}" srcOrd="3" destOrd="0" presId="urn:microsoft.com/office/officeart/2008/layout/VerticalCurvedList"/>
    <dgm:cxn modelId="{A087D1CE-A170-49C8-9FE5-569051E07BE8}" type="presParOf" srcId="{58724AE3-8E24-4F8B-A233-3DAE079459CB}" destId="{D3C157BA-B6AB-44F8-851D-EF7EBE39F381}" srcOrd="4" destOrd="0" presId="urn:microsoft.com/office/officeart/2008/layout/VerticalCurvedList"/>
    <dgm:cxn modelId="{A9841BA7-0CB0-4FD5-9876-F8AF51651F57}" type="presParOf" srcId="{D3C157BA-B6AB-44F8-851D-EF7EBE39F381}" destId="{F9845F6D-A69D-48F9-8FA1-2AFD1B453F05}" srcOrd="0" destOrd="0" presId="urn:microsoft.com/office/officeart/2008/layout/VerticalCurvedList"/>
    <dgm:cxn modelId="{BD9AD7F5-653D-4F9B-A3C5-F6E0E10047D6}" type="presParOf" srcId="{58724AE3-8E24-4F8B-A233-3DAE079459CB}" destId="{EF25694C-262F-4892-98A1-5C355FC967FF}" srcOrd="5" destOrd="0" presId="urn:microsoft.com/office/officeart/2008/layout/VerticalCurvedList"/>
    <dgm:cxn modelId="{761D3730-9909-4181-8AA1-EEBA4F9EBC1D}" type="presParOf" srcId="{58724AE3-8E24-4F8B-A233-3DAE079459CB}" destId="{D0F82CE2-94A2-4AFD-A043-DA35F06C2C1C}" srcOrd="6" destOrd="0" presId="urn:microsoft.com/office/officeart/2008/layout/VerticalCurvedList"/>
    <dgm:cxn modelId="{65218BA0-E2FB-4BB2-80F2-0A0977B04D38}" type="presParOf" srcId="{D0F82CE2-94A2-4AFD-A043-DA35F06C2C1C}" destId="{EC96D478-6FC4-4BA9-8EAE-0A710ABCD949}" srcOrd="0" destOrd="0" presId="urn:microsoft.com/office/officeart/2008/layout/VerticalCurvedList"/>
    <dgm:cxn modelId="{4EFBD451-3A72-46BE-BBF0-1F06B1DAFB7F}" type="presParOf" srcId="{58724AE3-8E24-4F8B-A233-3DAE079459CB}" destId="{39B36BDF-27A8-4D0D-89AA-7D1932AAA076}" srcOrd="7" destOrd="0" presId="urn:microsoft.com/office/officeart/2008/layout/VerticalCurvedList"/>
    <dgm:cxn modelId="{EE8B723A-BF86-44DE-A806-91839CDB3762}" type="presParOf" srcId="{58724AE3-8E24-4F8B-A233-3DAE079459CB}" destId="{3123E3E3-1CE9-47FD-8329-2E77A87C6A01}" srcOrd="8" destOrd="0" presId="urn:microsoft.com/office/officeart/2008/layout/VerticalCurvedList"/>
    <dgm:cxn modelId="{75BE4289-FB0A-4788-B472-D892E0D84BC9}" type="presParOf" srcId="{3123E3E3-1CE9-47FD-8329-2E77A87C6A01}" destId="{3B4A3CC0-AD91-4D4E-9344-0FB35FDAB77D}" srcOrd="0" destOrd="0" presId="urn:microsoft.com/office/officeart/2008/layout/VerticalCurvedList"/>
    <dgm:cxn modelId="{746C80B5-9BB3-4D92-A2E4-47E4E9CCDF96}" type="presParOf" srcId="{58724AE3-8E24-4F8B-A233-3DAE079459CB}" destId="{5E288836-49DE-4550-ADF4-BF76E8F85A55}" srcOrd="9" destOrd="0" presId="urn:microsoft.com/office/officeart/2008/layout/VerticalCurvedList"/>
    <dgm:cxn modelId="{6F6674E4-6FB4-4BBB-8453-4E432F1DA24C}" type="presParOf" srcId="{58724AE3-8E24-4F8B-A233-3DAE079459CB}" destId="{B2D464A7-9C07-45BD-9AA3-4D1908F17B2B}" srcOrd="10" destOrd="0" presId="urn:microsoft.com/office/officeart/2008/layout/VerticalCurvedList"/>
    <dgm:cxn modelId="{9A8A9E46-FE86-427C-9B7E-F9046DD6DF59}" type="presParOf" srcId="{B2D464A7-9C07-45BD-9AA3-4D1908F17B2B}" destId="{22C745AD-5235-47B9-B5EE-4E13FD201B06}" srcOrd="0" destOrd="0" presId="urn:microsoft.com/office/officeart/2008/layout/VerticalCurvedList"/>
    <dgm:cxn modelId="{D67CD78E-F510-4F4D-A158-36B5060916D6}" type="presParOf" srcId="{58724AE3-8E24-4F8B-A233-3DAE079459CB}" destId="{C729FF35-7983-431D-9F7F-8FA04611D196}" srcOrd="11" destOrd="0" presId="urn:microsoft.com/office/officeart/2008/layout/VerticalCurvedList"/>
    <dgm:cxn modelId="{3C3E6216-5020-426F-9D1C-EF8C120FF7D7}" type="presParOf" srcId="{58724AE3-8E24-4F8B-A233-3DAE079459CB}" destId="{F553100C-6AED-4E8A-9BA1-07BA72CE621D}" srcOrd="12" destOrd="0" presId="urn:microsoft.com/office/officeart/2008/layout/VerticalCurvedList"/>
    <dgm:cxn modelId="{7D44520D-4547-497F-BC72-8334E5DF1DCB}" type="presParOf" srcId="{F553100C-6AED-4E8A-9BA1-07BA72CE621D}" destId="{3C30D529-6ADF-46D6-BD53-EFD06617DFE1}" srcOrd="0" destOrd="0" presId="urn:microsoft.com/office/officeart/2008/layout/VerticalCurvedList"/>
    <dgm:cxn modelId="{F92B1ECB-8A99-4A03-B659-9A22A3805C62}" type="presParOf" srcId="{58724AE3-8E24-4F8B-A233-3DAE079459CB}" destId="{8A5BA33D-4D91-4B06-BDCC-8A9380DF162E}" srcOrd="13" destOrd="0" presId="urn:microsoft.com/office/officeart/2008/layout/VerticalCurvedList"/>
    <dgm:cxn modelId="{660F939A-5127-4A29-AF64-8FD940BAE69E}" type="presParOf" srcId="{58724AE3-8E24-4F8B-A233-3DAE079459CB}" destId="{0CEA0D70-CA02-4F3D-94C2-2CEB90CA0500}" srcOrd="14" destOrd="0" presId="urn:microsoft.com/office/officeart/2008/layout/VerticalCurvedList"/>
    <dgm:cxn modelId="{E18A5229-B231-40D4-AF74-9806318A84FC}" type="presParOf" srcId="{0CEA0D70-CA02-4F3D-94C2-2CEB90CA0500}" destId="{2F1473E7-3750-4547-A6BA-AB69B2E0257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D24EC8-CC3D-4846-964E-2030D1FFF3CB}" type="doc">
      <dgm:prSet loTypeId="urn:microsoft.com/office/officeart/2005/8/layout/bProcess3" loCatId="process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8AC66A79-2BE2-482D-AE79-F6641221ABC0}">
      <dgm:prSet phldrT="[Текст]" custT="1"/>
      <dgm:spPr/>
      <dgm:t>
        <a:bodyPr/>
        <a:lstStyle/>
        <a:p>
          <a:r>
            <a:rPr lang="ru-RU" sz="1200" b="1" dirty="0" smtClean="0"/>
            <a:t>Распоряжение Правительства Российской Федерации о реорганизации</a:t>
          </a:r>
          <a:endParaRPr lang="ru-RU" sz="1200" b="1" dirty="0"/>
        </a:p>
      </dgm:t>
    </dgm:pt>
    <dgm:pt modelId="{7C1ED30D-6582-40E1-98E2-7F1DAA4E4266}" type="parTrans" cxnId="{971613B9-EC0C-46DA-B252-85472205B26A}">
      <dgm:prSet/>
      <dgm:spPr/>
      <dgm:t>
        <a:bodyPr/>
        <a:lstStyle/>
        <a:p>
          <a:endParaRPr lang="ru-RU" sz="1200" b="1"/>
        </a:p>
      </dgm:t>
    </dgm:pt>
    <dgm:pt modelId="{4A3C4A68-D9B1-4CBB-818F-ED26611D5C4B}" type="sibTrans" cxnId="{971613B9-EC0C-46DA-B252-85472205B26A}">
      <dgm:prSet custT="1"/>
      <dgm:spPr/>
      <dgm:t>
        <a:bodyPr/>
        <a:lstStyle/>
        <a:p>
          <a:endParaRPr lang="ru-RU" sz="1200" b="1"/>
        </a:p>
      </dgm:t>
    </dgm:pt>
    <dgm:pt modelId="{114AD00C-E0ED-47BA-85A6-5C6F358B8241}">
      <dgm:prSet phldrT="[Текст]" custT="1"/>
      <dgm:spPr/>
      <dgm:t>
        <a:bodyPr/>
        <a:lstStyle/>
        <a:p>
          <a:r>
            <a:rPr lang="ru-RU" sz="1200" b="1" dirty="0" smtClean="0"/>
            <a:t>Письменное уведомление кредиторов</a:t>
          </a:r>
          <a:endParaRPr lang="ru-RU" sz="1200" b="1" dirty="0"/>
        </a:p>
      </dgm:t>
    </dgm:pt>
    <dgm:pt modelId="{236FE677-5E97-46FE-B674-51751113D24D}" type="parTrans" cxnId="{5C4271AF-62B5-45A7-B2E4-7099EF98F9B9}">
      <dgm:prSet/>
      <dgm:spPr/>
      <dgm:t>
        <a:bodyPr/>
        <a:lstStyle/>
        <a:p>
          <a:endParaRPr lang="ru-RU" sz="1200" b="1"/>
        </a:p>
      </dgm:t>
    </dgm:pt>
    <dgm:pt modelId="{F99780C6-B2D5-49C5-9603-68F97F26163D}" type="sibTrans" cxnId="{5C4271AF-62B5-45A7-B2E4-7099EF98F9B9}">
      <dgm:prSet custT="1"/>
      <dgm:spPr/>
      <dgm:t>
        <a:bodyPr/>
        <a:lstStyle/>
        <a:p>
          <a:endParaRPr lang="ru-RU" sz="1200" b="1"/>
        </a:p>
      </dgm:t>
    </dgm:pt>
    <dgm:pt modelId="{FF805119-83A4-4871-A090-E8B10FE1FA5E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/>
            <a:t>Первая публикация в журнале «Вестник государственной регистрации»</a:t>
          </a:r>
          <a:endParaRPr lang="ru-RU" sz="1200" b="1" dirty="0"/>
        </a:p>
      </dgm:t>
    </dgm:pt>
    <dgm:pt modelId="{33DCE2C9-5386-4219-9290-4AB63F1B6EED}" type="parTrans" cxnId="{13B951B7-CC5E-4BA0-B8CF-109C7324A71E}">
      <dgm:prSet/>
      <dgm:spPr/>
      <dgm:t>
        <a:bodyPr/>
        <a:lstStyle/>
        <a:p>
          <a:endParaRPr lang="ru-RU" sz="1200" b="1"/>
        </a:p>
      </dgm:t>
    </dgm:pt>
    <dgm:pt modelId="{2E449C4A-49A6-411F-B2C2-67A03C5E2499}" type="sibTrans" cxnId="{13B951B7-CC5E-4BA0-B8CF-109C7324A71E}">
      <dgm:prSet custT="1"/>
      <dgm:spPr/>
      <dgm:t>
        <a:bodyPr/>
        <a:lstStyle/>
        <a:p>
          <a:endParaRPr lang="ru-RU" sz="1200" b="1"/>
        </a:p>
      </dgm:t>
    </dgm:pt>
    <dgm:pt modelId="{743ABC40-DE52-4F26-9CDB-7B65F2D7F6D6}">
      <dgm:prSet phldrT="[Текст]" custT="1"/>
      <dgm:spPr/>
      <dgm:t>
        <a:bodyPr/>
        <a:lstStyle/>
        <a:p>
          <a:r>
            <a:rPr lang="ru-RU" sz="1200" b="1" dirty="0" smtClean="0"/>
            <a:t>Инвентаризация активов и обязательств</a:t>
          </a:r>
          <a:endParaRPr lang="ru-RU" sz="1200" b="1" dirty="0"/>
        </a:p>
      </dgm:t>
    </dgm:pt>
    <dgm:pt modelId="{3A48EAAC-C117-41A3-AC8B-BC4800AD889B}" type="parTrans" cxnId="{072DCECE-053A-4870-997D-F9572A1CA84C}">
      <dgm:prSet/>
      <dgm:spPr/>
      <dgm:t>
        <a:bodyPr/>
        <a:lstStyle/>
        <a:p>
          <a:endParaRPr lang="ru-RU" sz="1200" b="1"/>
        </a:p>
      </dgm:t>
    </dgm:pt>
    <dgm:pt modelId="{CFAFDF89-4D68-44DE-8BED-A4FF4330FF04}" type="sibTrans" cxnId="{072DCECE-053A-4870-997D-F9572A1CA84C}">
      <dgm:prSet custT="1"/>
      <dgm:spPr/>
      <dgm:t>
        <a:bodyPr/>
        <a:lstStyle/>
        <a:p>
          <a:endParaRPr lang="ru-RU" sz="1200" b="1"/>
        </a:p>
      </dgm:t>
    </dgm:pt>
    <dgm:pt modelId="{23641116-2AF9-413D-AD31-5FCE775F2554}">
      <dgm:prSet phldrT="[Текст]" custT="1"/>
      <dgm:spPr/>
      <dgm:t>
        <a:bodyPr/>
        <a:lstStyle/>
        <a:p>
          <a:r>
            <a:rPr lang="ru-RU" sz="1200" b="1" dirty="0" smtClean="0"/>
            <a:t>План реорганизации</a:t>
          </a:r>
          <a:endParaRPr lang="ru-RU" sz="1200" b="1" dirty="0"/>
        </a:p>
      </dgm:t>
    </dgm:pt>
    <dgm:pt modelId="{7441A6C8-393A-475D-BB52-4F22707ED0EC}" type="parTrans" cxnId="{445B9D5D-0664-4F4B-AE49-F7BA38E03D99}">
      <dgm:prSet/>
      <dgm:spPr/>
      <dgm:t>
        <a:bodyPr/>
        <a:lstStyle/>
        <a:p>
          <a:endParaRPr lang="ru-RU" sz="1200" b="1"/>
        </a:p>
      </dgm:t>
    </dgm:pt>
    <dgm:pt modelId="{092707F5-52BC-46BD-91CE-4C80BDA3C78C}" type="sibTrans" cxnId="{445B9D5D-0664-4F4B-AE49-F7BA38E03D99}">
      <dgm:prSet custT="1"/>
      <dgm:spPr/>
      <dgm:t>
        <a:bodyPr/>
        <a:lstStyle/>
        <a:p>
          <a:endParaRPr lang="ru-RU" sz="1200" b="1"/>
        </a:p>
      </dgm:t>
    </dgm:pt>
    <dgm:pt modelId="{99544C03-5C23-40DE-B5A3-88C5F2D26CA8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/>
            <a:t>Вторая публикация в журнале «Вестник государственной регистрации»</a:t>
          </a:r>
          <a:endParaRPr lang="ru-RU" sz="1200" b="1" dirty="0"/>
        </a:p>
      </dgm:t>
    </dgm:pt>
    <dgm:pt modelId="{FBA763C1-1AD0-4E0E-BBF9-3B69455E99C3}" type="parTrans" cxnId="{24E394CC-BA31-4DF5-9EB8-ABEB24052475}">
      <dgm:prSet/>
      <dgm:spPr/>
      <dgm:t>
        <a:bodyPr/>
        <a:lstStyle/>
        <a:p>
          <a:endParaRPr lang="ru-RU" sz="1200" b="1"/>
        </a:p>
      </dgm:t>
    </dgm:pt>
    <dgm:pt modelId="{1A7BA891-CB18-4605-B7D6-7CF3CD96CC11}" type="sibTrans" cxnId="{24E394CC-BA31-4DF5-9EB8-ABEB24052475}">
      <dgm:prSet custT="1"/>
      <dgm:spPr/>
      <dgm:t>
        <a:bodyPr/>
        <a:lstStyle/>
        <a:p>
          <a:endParaRPr lang="ru-RU" sz="1200" b="1"/>
        </a:p>
      </dgm:t>
    </dgm:pt>
    <dgm:pt modelId="{F6052513-E2B5-467C-AC7F-7BE58096A51C}">
      <dgm:prSet phldrT="[Текст]" custT="1"/>
      <dgm:spPr/>
      <dgm:t>
        <a:bodyPr/>
        <a:lstStyle/>
        <a:p>
          <a:r>
            <a:rPr lang="ru-RU" sz="1200" b="1" dirty="0" smtClean="0"/>
            <a:t>Уведомление ПФР  об уволенных работниках</a:t>
          </a:r>
          <a:endParaRPr lang="ru-RU" sz="1200" b="1" dirty="0"/>
        </a:p>
      </dgm:t>
    </dgm:pt>
    <dgm:pt modelId="{026E9AEA-C125-4FD6-8593-57371C071BC5}" type="parTrans" cxnId="{9861F597-0507-4313-BDD7-F5819F7E9E75}">
      <dgm:prSet/>
      <dgm:spPr/>
      <dgm:t>
        <a:bodyPr/>
        <a:lstStyle/>
        <a:p>
          <a:endParaRPr lang="ru-RU" sz="1200" b="1"/>
        </a:p>
      </dgm:t>
    </dgm:pt>
    <dgm:pt modelId="{7DE5F74C-46B0-434A-B827-E18D3E932B69}" type="sibTrans" cxnId="{9861F597-0507-4313-BDD7-F5819F7E9E75}">
      <dgm:prSet/>
      <dgm:spPr/>
      <dgm:t>
        <a:bodyPr/>
        <a:lstStyle/>
        <a:p>
          <a:endParaRPr lang="ru-RU" sz="1200" b="1"/>
        </a:p>
      </dgm:t>
    </dgm:pt>
    <dgm:pt modelId="{97FE0F03-C2D1-4800-B3BE-9B7271D8C82E}">
      <dgm:prSet phldrT="[Текст]" custT="1"/>
      <dgm:spPr/>
      <dgm:t>
        <a:bodyPr/>
        <a:lstStyle/>
        <a:p>
          <a:r>
            <a:rPr lang="ru-RU" sz="1200" b="1" dirty="0" smtClean="0"/>
            <a:t>Уведомление руководителя ФГУП</a:t>
          </a:r>
          <a:endParaRPr lang="ru-RU" sz="1200" b="1" dirty="0"/>
        </a:p>
      </dgm:t>
    </dgm:pt>
    <dgm:pt modelId="{8452C7B0-EC2B-466F-AEE2-73DC45016313}" type="parTrans" cxnId="{A171A94F-3EF9-4805-93E5-9EDC0D2FD3C8}">
      <dgm:prSet/>
      <dgm:spPr/>
      <dgm:t>
        <a:bodyPr/>
        <a:lstStyle/>
        <a:p>
          <a:endParaRPr lang="ru-RU" sz="1200" b="1"/>
        </a:p>
      </dgm:t>
    </dgm:pt>
    <dgm:pt modelId="{58274D69-BE94-4FDA-B599-23A804A8E2F3}" type="sibTrans" cxnId="{A171A94F-3EF9-4805-93E5-9EDC0D2FD3C8}">
      <dgm:prSet custT="1"/>
      <dgm:spPr/>
      <dgm:t>
        <a:bodyPr/>
        <a:lstStyle/>
        <a:p>
          <a:endParaRPr lang="ru-RU" sz="1200" b="1"/>
        </a:p>
      </dgm:t>
    </dgm:pt>
    <dgm:pt modelId="{441F8682-CBD1-40BC-85A6-8B58CDBEF051}">
      <dgm:prSet phldrT="[Текст]" custT="1"/>
      <dgm:spPr/>
      <dgm:t>
        <a:bodyPr/>
        <a:lstStyle/>
        <a:p>
          <a:r>
            <a:rPr lang="ru-RU" sz="1200" b="1" dirty="0" smtClean="0"/>
            <a:t>Уведомление ФНС России о реорганизации</a:t>
          </a:r>
          <a:endParaRPr lang="ru-RU" sz="1200" b="1" dirty="0"/>
        </a:p>
      </dgm:t>
    </dgm:pt>
    <dgm:pt modelId="{D5CCC7E4-218B-44AB-9881-1939EF58A12A}" type="parTrans" cxnId="{05D1CC33-3F63-4963-B806-18C13133E0F8}">
      <dgm:prSet/>
      <dgm:spPr/>
      <dgm:t>
        <a:bodyPr/>
        <a:lstStyle/>
        <a:p>
          <a:endParaRPr lang="ru-RU" sz="1200" b="1"/>
        </a:p>
      </dgm:t>
    </dgm:pt>
    <dgm:pt modelId="{D1FBE1F6-F2C0-4DDA-B15B-67A44A03F4B4}" type="sibTrans" cxnId="{05D1CC33-3F63-4963-B806-18C13133E0F8}">
      <dgm:prSet custT="1"/>
      <dgm:spPr/>
      <dgm:t>
        <a:bodyPr/>
        <a:lstStyle/>
        <a:p>
          <a:endParaRPr lang="ru-RU" sz="1200" b="1"/>
        </a:p>
      </dgm:t>
    </dgm:pt>
    <dgm:pt modelId="{8781AE46-02A0-4FB6-9FBD-41105B1851DA}">
      <dgm:prSet phldrT="[Текст]" custT="1"/>
      <dgm:spPr/>
      <dgm:t>
        <a:bodyPr/>
        <a:lstStyle/>
        <a:p>
          <a:r>
            <a:rPr lang="ru-RU" sz="1200" b="1" dirty="0" smtClean="0"/>
            <a:t>Внесение записи в ЕГРЮЛ</a:t>
          </a:r>
          <a:endParaRPr lang="ru-RU" sz="1200" b="1" dirty="0"/>
        </a:p>
      </dgm:t>
    </dgm:pt>
    <dgm:pt modelId="{CA195EEE-26DF-41FC-82B7-46B578681970}" type="parTrans" cxnId="{1F0A2E11-A325-46EA-8D6F-F889D7568826}">
      <dgm:prSet/>
      <dgm:spPr/>
      <dgm:t>
        <a:bodyPr/>
        <a:lstStyle/>
        <a:p>
          <a:endParaRPr lang="ru-RU"/>
        </a:p>
      </dgm:t>
    </dgm:pt>
    <dgm:pt modelId="{1D30D01E-311E-411F-B6CB-EE30B7615D86}" type="sibTrans" cxnId="{1F0A2E11-A325-46EA-8D6F-F889D7568826}">
      <dgm:prSet/>
      <dgm:spPr/>
      <dgm:t>
        <a:bodyPr/>
        <a:lstStyle/>
        <a:p>
          <a:endParaRPr lang="ru-RU"/>
        </a:p>
      </dgm:t>
    </dgm:pt>
    <dgm:pt modelId="{EB2064D3-4B9F-460A-83F4-DE144F088038}">
      <dgm:prSet phldrT="[Текст]" custT="1"/>
      <dgm:spPr/>
      <dgm:t>
        <a:bodyPr/>
        <a:lstStyle/>
        <a:p>
          <a:r>
            <a:rPr lang="ru-RU" sz="1200" b="1" dirty="0" smtClean="0"/>
            <a:t>Уведомление работников</a:t>
          </a:r>
          <a:endParaRPr lang="ru-RU" sz="1200" b="1" dirty="0"/>
        </a:p>
      </dgm:t>
    </dgm:pt>
    <dgm:pt modelId="{7FD2D479-AEB5-4584-A80C-AE1EBA7BEA63}" type="parTrans" cxnId="{B0F8BB22-1A58-4C80-B17D-681B78A6AC42}">
      <dgm:prSet/>
      <dgm:spPr/>
      <dgm:t>
        <a:bodyPr/>
        <a:lstStyle/>
        <a:p>
          <a:endParaRPr lang="ru-RU"/>
        </a:p>
      </dgm:t>
    </dgm:pt>
    <dgm:pt modelId="{CC62B7BD-B350-4E43-A5DE-E5BD5381DA6C}" type="sibTrans" cxnId="{B0F8BB22-1A58-4C80-B17D-681B78A6AC42}">
      <dgm:prSet/>
      <dgm:spPr/>
      <dgm:t>
        <a:bodyPr/>
        <a:lstStyle/>
        <a:p>
          <a:endParaRPr lang="ru-RU"/>
        </a:p>
      </dgm:t>
    </dgm:pt>
    <dgm:pt modelId="{C53D68E6-9BB1-4F32-A4D7-02EC37A05CB0}">
      <dgm:prSet phldrT="[Текст]" custT="1"/>
      <dgm:spPr/>
      <dgm:t>
        <a:bodyPr/>
        <a:lstStyle/>
        <a:p>
          <a:r>
            <a:rPr lang="ru-RU" sz="1200" b="1" dirty="0" smtClean="0"/>
            <a:t>Подписание передаточного акта</a:t>
          </a:r>
          <a:endParaRPr lang="ru-RU" sz="1200" b="1" dirty="0"/>
        </a:p>
      </dgm:t>
    </dgm:pt>
    <dgm:pt modelId="{6AB0AC3F-9837-4E13-AB22-B7451669A52D}" type="sibTrans" cxnId="{B7A9544B-E4C9-4805-A1F7-B1BAD0D6DCD9}">
      <dgm:prSet custT="1"/>
      <dgm:spPr/>
      <dgm:t>
        <a:bodyPr/>
        <a:lstStyle/>
        <a:p>
          <a:endParaRPr lang="ru-RU" sz="1200" b="1"/>
        </a:p>
      </dgm:t>
    </dgm:pt>
    <dgm:pt modelId="{12DD9B90-AC6E-4779-AC25-67937FE47058}" type="parTrans" cxnId="{B7A9544B-E4C9-4805-A1F7-B1BAD0D6DCD9}">
      <dgm:prSet/>
      <dgm:spPr/>
      <dgm:t>
        <a:bodyPr/>
        <a:lstStyle/>
        <a:p>
          <a:endParaRPr lang="ru-RU" sz="1200" b="1"/>
        </a:p>
      </dgm:t>
    </dgm:pt>
    <dgm:pt modelId="{D6BC0F51-946A-4D71-A0DB-6D26F2F6B788}">
      <dgm:prSet phldrT="[Текст]" custT="1"/>
      <dgm:spPr/>
      <dgm:t>
        <a:bodyPr/>
        <a:lstStyle/>
        <a:p>
          <a:r>
            <a:rPr lang="ru-RU" sz="1200" b="1" dirty="0" smtClean="0"/>
            <a:t>Формирование проекта государственного задания</a:t>
          </a:r>
          <a:endParaRPr lang="ru-RU" sz="1200" b="1" dirty="0"/>
        </a:p>
      </dgm:t>
    </dgm:pt>
    <dgm:pt modelId="{C67C25ED-ABF3-48CE-A4C6-7D6EECE86B45}" type="parTrans" cxnId="{EEE4220F-2990-4477-ACDE-E571394A8649}">
      <dgm:prSet/>
      <dgm:spPr/>
      <dgm:t>
        <a:bodyPr/>
        <a:lstStyle/>
        <a:p>
          <a:endParaRPr lang="ru-RU"/>
        </a:p>
      </dgm:t>
    </dgm:pt>
    <dgm:pt modelId="{DA1E61E1-A964-4536-9181-FE9D6060C72D}" type="sibTrans" cxnId="{EEE4220F-2990-4477-ACDE-E571394A8649}">
      <dgm:prSet/>
      <dgm:spPr/>
      <dgm:t>
        <a:bodyPr/>
        <a:lstStyle/>
        <a:p>
          <a:endParaRPr lang="ru-RU"/>
        </a:p>
      </dgm:t>
    </dgm:pt>
    <dgm:pt modelId="{58C9298B-8661-4924-B124-743012D1D1E6}">
      <dgm:prSet phldrT="[Текст]" custT="1"/>
      <dgm:spPr/>
      <dgm:t>
        <a:bodyPr/>
        <a:lstStyle/>
        <a:p>
          <a:r>
            <a:rPr lang="ru-RU" sz="1200" b="1" dirty="0" smtClean="0"/>
            <a:t>Регистрация в ФНС России устава ФГБУ</a:t>
          </a:r>
          <a:endParaRPr lang="ru-RU" sz="1200" b="1" dirty="0"/>
        </a:p>
      </dgm:t>
    </dgm:pt>
    <dgm:pt modelId="{FE97AE49-C94B-43DE-B50B-3035025783D7}" type="parTrans" cxnId="{B92E1D07-D7E6-4C54-912F-8CC401F9A118}">
      <dgm:prSet/>
      <dgm:spPr/>
      <dgm:t>
        <a:bodyPr/>
        <a:lstStyle/>
        <a:p>
          <a:endParaRPr lang="ru-RU"/>
        </a:p>
      </dgm:t>
    </dgm:pt>
    <dgm:pt modelId="{55235584-3EC8-4036-A491-46F82A3C7B0C}" type="sibTrans" cxnId="{B92E1D07-D7E6-4C54-912F-8CC401F9A118}">
      <dgm:prSet/>
      <dgm:spPr/>
      <dgm:t>
        <a:bodyPr/>
        <a:lstStyle/>
        <a:p>
          <a:endParaRPr lang="ru-RU"/>
        </a:p>
      </dgm:t>
    </dgm:pt>
    <dgm:pt modelId="{5D3095CC-EDA0-4D35-BDC3-C2A07AD8831B}">
      <dgm:prSet phldrT="[Текст]" custT="1"/>
      <dgm:spPr/>
      <dgm:t>
        <a:bodyPr/>
        <a:lstStyle/>
        <a:p>
          <a:r>
            <a:rPr lang="ru-RU" sz="1200" b="1" dirty="0" smtClean="0"/>
            <a:t>Закрытие лицевых счетов и перевод остатков, бухгалтерский отчет</a:t>
          </a:r>
          <a:endParaRPr lang="ru-RU" sz="1200" b="1" dirty="0"/>
        </a:p>
      </dgm:t>
    </dgm:pt>
    <dgm:pt modelId="{4A503F4C-8DC2-4B81-AE36-404571FA06AF}" type="parTrans" cxnId="{58E26E1A-2EE4-42F3-997A-C767D26126AC}">
      <dgm:prSet/>
      <dgm:spPr/>
      <dgm:t>
        <a:bodyPr/>
        <a:lstStyle/>
        <a:p>
          <a:endParaRPr lang="ru-RU"/>
        </a:p>
      </dgm:t>
    </dgm:pt>
    <dgm:pt modelId="{B80BE111-237E-4997-A761-C40E5F983D95}" type="sibTrans" cxnId="{58E26E1A-2EE4-42F3-997A-C767D26126AC}">
      <dgm:prSet/>
      <dgm:spPr/>
      <dgm:t>
        <a:bodyPr/>
        <a:lstStyle/>
        <a:p>
          <a:endParaRPr lang="ru-RU"/>
        </a:p>
      </dgm:t>
    </dgm:pt>
    <dgm:pt modelId="{8CEFFD8B-82B4-4E5C-BF6D-A1E182B45DDE}" type="pres">
      <dgm:prSet presAssocID="{75D24EC8-CC3D-4846-964E-2030D1FFF3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768FD9-AFCE-4140-9892-AEE3A068AE04}" type="pres">
      <dgm:prSet presAssocID="{8AC66A79-2BE2-482D-AE79-F6641221ABC0}" presName="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48280-0541-496E-9998-342738E221E6}" type="pres">
      <dgm:prSet presAssocID="{4A3C4A68-D9B1-4CBB-818F-ED26611D5C4B}" presName="sibTrans" presStyleLbl="sibTrans1D1" presStyleIdx="0" presStyleCnt="14"/>
      <dgm:spPr/>
      <dgm:t>
        <a:bodyPr/>
        <a:lstStyle/>
        <a:p>
          <a:endParaRPr lang="ru-RU"/>
        </a:p>
      </dgm:t>
    </dgm:pt>
    <dgm:pt modelId="{FB408788-A331-45FC-8E2D-519F4F0766BE}" type="pres">
      <dgm:prSet presAssocID="{4A3C4A68-D9B1-4CBB-818F-ED26611D5C4B}" presName="connectorText" presStyleLbl="sibTrans1D1" presStyleIdx="0" presStyleCnt="14"/>
      <dgm:spPr/>
      <dgm:t>
        <a:bodyPr/>
        <a:lstStyle/>
        <a:p>
          <a:endParaRPr lang="ru-RU"/>
        </a:p>
      </dgm:t>
    </dgm:pt>
    <dgm:pt modelId="{DEC9F891-0C37-405D-B8B5-9B2BC36ECBBE}" type="pres">
      <dgm:prSet presAssocID="{97FE0F03-C2D1-4800-B3BE-9B7271D8C82E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9C3B4-4AAD-4A83-9C8F-E5D98A7E10E4}" type="pres">
      <dgm:prSet presAssocID="{58274D69-BE94-4FDA-B599-23A804A8E2F3}" presName="sibTrans" presStyleLbl="sibTrans1D1" presStyleIdx="1" presStyleCnt="14"/>
      <dgm:spPr/>
      <dgm:t>
        <a:bodyPr/>
        <a:lstStyle/>
        <a:p>
          <a:endParaRPr lang="ru-RU"/>
        </a:p>
      </dgm:t>
    </dgm:pt>
    <dgm:pt modelId="{BB29BEF4-7608-4328-AC05-69605788F10D}" type="pres">
      <dgm:prSet presAssocID="{58274D69-BE94-4FDA-B599-23A804A8E2F3}" presName="connectorText" presStyleLbl="sibTrans1D1" presStyleIdx="1" presStyleCnt="14"/>
      <dgm:spPr/>
      <dgm:t>
        <a:bodyPr/>
        <a:lstStyle/>
        <a:p>
          <a:endParaRPr lang="ru-RU"/>
        </a:p>
      </dgm:t>
    </dgm:pt>
    <dgm:pt modelId="{69F6BE60-EB82-4DC8-BF22-63FBA3B9B3E8}" type="pres">
      <dgm:prSet presAssocID="{441F8682-CBD1-40BC-85A6-8B58CDBEF051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6FD6B-5A9C-42A8-B31E-D6F44BF1CA9E}" type="pres">
      <dgm:prSet presAssocID="{D1FBE1F6-F2C0-4DDA-B15B-67A44A03F4B4}" presName="sibTrans" presStyleLbl="sibTrans1D1" presStyleIdx="2" presStyleCnt="14"/>
      <dgm:spPr/>
      <dgm:t>
        <a:bodyPr/>
        <a:lstStyle/>
        <a:p>
          <a:endParaRPr lang="ru-RU"/>
        </a:p>
      </dgm:t>
    </dgm:pt>
    <dgm:pt modelId="{4B17B2DF-683F-4D8F-9846-4FC3A0F45D3E}" type="pres">
      <dgm:prSet presAssocID="{D1FBE1F6-F2C0-4DDA-B15B-67A44A03F4B4}" presName="connectorText" presStyleLbl="sibTrans1D1" presStyleIdx="2" presStyleCnt="14"/>
      <dgm:spPr/>
      <dgm:t>
        <a:bodyPr/>
        <a:lstStyle/>
        <a:p>
          <a:endParaRPr lang="ru-RU"/>
        </a:p>
      </dgm:t>
    </dgm:pt>
    <dgm:pt modelId="{4232411B-6AFE-4C55-AC9D-598B213627C7}" type="pres">
      <dgm:prSet presAssocID="{EB2064D3-4B9F-460A-83F4-DE144F088038}" presName="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35C2B-E8E0-470C-8F6F-784D72E05F7F}" type="pres">
      <dgm:prSet presAssocID="{CC62B7BD-B350-4E43-A5DE-E5BD5381DA6C}" presName="sibTrans" presStyleLbl="sibTrans1D1" presStyleIdx="3" presStyleCnt="14"/>
      <dgm:spPr/>
      <dgm:t>
        <a:bodyPr/>
        <a:lstStyle/>
        <a:p>
          <a:endParaRPr lang="ru-RU"/>
        </a:p>
      </dgm:t>
    </dgm:pt>
    <dgm:pt modelId="{062AE0A6-59AA-45D2-9BD5-089895D59482}" type="pres">
      <dgm:prSet presAssocID="{CC62B7BD-B350-4E43-A5DE-E5BD5381DA6C}" presName="connectorText" presStyleLbl="sibTrans1D1" presStyleIdx="3" presStyleCnt="14"/>
      <dgm:spPr/>
      <dgm:t>
        <a:bodyPr/>
        <a:lstStyle/>
        <a:p>
          <a:endParaRPr lang="ru-RU"/>
        </a:p>
      </dgm:t>
    </dgm:pt>
    <dgm:pt modelId="{412A0417-71AD-46FF-94B4-7C6173CF236A}" type="pres">
      <dgm:prSet presAssocID="{23641116-2AF9-413D-AD31-5FCE775F2554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BEDA4-613A-4FCC-BA83-CFFB0B023DC4}" type="pres">
      <dgm:prSet presAssocID="{092707F5-52BC-46BD-91CE-4C80BDA3C78C}" presName="sibTrans" presStyleLbl="sibTrans1D1" presStyleIdx="4" presStyleCnt="14"/>
      <dgm:spPr/>
      <dgm:t>
        <a:bodyPr/>
        <a:lstStyle/>
        <a:p>
          <a:endParaRPr lang="ru-RU"/>
        </a:p>
      </dgm:t>
    </dgm:pt>
    <dgm:pt modelId="{BC7E610D-68C5-4A75-83F3-B060C0065C98}" type="pres">
      <dgm:prSet presAssocID="{092707F5-52BC-46BD-91CE-4C80BDA3C78C}" presName="connectorText" presStyleLbl="sibTrans1D1" presStyleIdx="4" presStyleCnt="14"/>
      <dgm:spPr/>
      <dgm:t>
        <a:bodyPr/>
        <a:lstStyle/>
        <a:p>
          <a:endParaRPr lang="ru-RU"/>
        </a:p>
      </dgm:t>
    </dgm:pt>
    <dgm:pt modelId="{B87384B4-F545-4198-A271-6794E2A93593}" type="pres">
      <dgm:prSet presAssocID="{114AD00C-E0ED-47BA-85A6-5C6F358B8241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0EDF6-2245-4CCF-8D0C-0C03ADAFB755}" type="pres">
      <dgm:prSet presAssocID="{F99780C6-B2D5-49C5-9603-68F97F26163D}" presName="sibTrans" presStyleLbl="sibTrans1D1" presStyleIdx="5" presStyleCnt="14"/>
      <dgm:spPr/>
      <dgm:t>
        <a:bodyPr/>
        <a:lstStyle/>
        <a:p>
          <a:endParaRPr lang="ru-RU"/>
        </a:p>
      </dgm:t>
    </dgm:pt>
    <dgm:pt modelId="{AF5CAFF8-2BC2-4D7D-8F7E-567A7C9443EB}" type="pres">
      <dgm:prSet presAssocID="{F99780C6-B2D5-49C5-9603-68F97F26163D}" presName="connectorText" presStyleLbl="sibTrans1D1" presStyleIdx="5" presStyleCnt="14"/>
      <dgm:spPr/>
      <dgm:t>
        <a:bodyPr/>
        <a:lstStyle/>
        <a:p>
          <a:endParaRPr lang="ru-RU"/>
        </a:p>
      </dgm:t>
    </dgm:pt>
    <dgm:pt modelId="{CAEB36D5-7248-4BA0-8434-4FF484F155DD}" type="pres">
      <dgm:prSet presAssocID="{FF805119-83A4-4871-A090-E8B10FE1FA5E}" presName="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CACA5-E2B0-42E6-83A5-64F6254FDDF4}" type="pres">
      <dgm:prSet presAssocID="{2E449C4A-49A6-411F-B2C2-67A03C5E2499}" presName="sibTrans" presStyleLbl="sibTrans1D1" presStyleIdx="6" presStyleCnt="14"/>
      <dgm:spPr/>
      <dgm:t>
        <a:bodyPr/>
        <a:lstStyle/>
        <a:p>
          <a:endParaRPr lang="ru-RU"/>
        </a:p>
      </dgm:t>
    </dgm:pt>
    <dgm:pt modelId="{60817813-DB51-4F93-8EDB-C82A20BF1209}" type="pres">
      <dgm:prSet presAssocID="{2E449C4A-49A6-411F-B2C2-67A03C5E2499}" presName="connectorText" presStyleLbl="sibTrans1D1" presStyleIdx="6" presStyleCnt="14"/>
      <dgm:spPr/>
      <dgm:t>
        <a:bodyPr/>
        <a:lstStyle/>
        <a:p>
          <a:endParaRPr lang="ru-RU"/>
        </a:p>
      </dgm:t>
    </dgm:pt>
    <dgm:pt modelId="{05083791-D2EC-432A-AE67-55FC9BF6D919}" type="pres">
      <dgm:prSet presAssocID="{743ABC40-DE52-4F26-9CDB-7B65F2D7F6D6}" presName="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3A0F0-474D-4EB4-9392-B99639BA6965}" type="pres">
      <dgm:prSet presAssocID="{CFAFDF89-4D68-44DE-8BED-A4FF4330FF04}" presName="sibTrans" presStyleLbl="sibTrans1D1" presStyleIdx="7" presStyleCnt="14"/>
      <dgm:spPr/>
      <dgm:t>
        <a:bodyPr/>
        <a:lstStyle/>
        <a:p>
          <a:endParaRPr lang="ru-RU"/>
        </a:p>
      </dgm:t>
    </dgm:pt>
    <dgm:pt modelId="{2DD686D1-3B83-4222-95AC-71BBA6840CBC}" type="pres">
      <dgm:prSet presAssocID="{CFAFDF89-4D68-44DE-8BED-A4FF4330FF04}" presName="connectorText" presStyleLbl="sibTrans1D1" presStyleIdx="7" presStyleCnt="14"/>
      <dgm:spPr/>
      <dgm:t>
        <a:bodyPr/>
        <a:lstStyle/>
        <a:p>
          <a:endParaRPr lang="ru-RU"/>
        </a:p>
      </dgm:t>
    </dgm:pt>
    <dgm:pt modelId="{39A79DB4-713A-488D-8757-37EDF23F5553}" type="pres">
      <dgm:prSet presAssocID="{C53D68E6-9BB1-4F32-A4D7-02EC37A05CB0}" presName="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800F0-D184-4CA8-BB76-1A90B48E6C46}" type="pres">
      <dgm:prSet presAssocID="{6AB0AC3F-9837-4E13-AB22-B7451669A52D}" presName="sibTrans" presStyleLbl="sibTrans1D1" presStyleIdx="8" presStyleCnt="14"/>
      <dgm:spPr/>
      <dgm:t>
        <a:bodyPr/>
        <a:lstStyle/>
        <a:p>
          <a:endParaRPr lang="ru-RU"/>
        </a:p>
      </dgm:t>
    </dgm:pt>
    <dgm:pt modelId="{FCCCDD54-07A4-4BB7-AAE1-6661F5581745}" type="pres">
      <dgm:prSet presAssocID="{6AB0AC3F-9837-4E13-AB22-B7451669A52D}" presName="connectorText" presStyleLbl="sibTrans1D1" presStyleIdx="8" presStyleCnt="14"/>
      <dgm:spPr/>
      <dgm:t>
        <a:bodyPr/>
        <a:lstStyle/>
        <a:p>
          <a:endParaRPr lang="ru-RU"/>
        </a:p>
      </dgm:t>
    </dgm:pt>
    <dgm:pt modelId="{DD1800A2-6EAC-4CCC-9383-BD1B3F7656F4}" type="pres">
      <dgm:prSet presAssocID="{99544C03-5C23-40DE-B5A3-88C5F2D26CA8}" presName="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90B38-46C6-40CD-AE66-F565C02D9AF5}" type="pres">
      <dgm:prSet presAssocID="{1A7BA891-CB18-4605-B7D6-7CF3CD96CC11}" presName="sibTrans" presStyleLbl="sibTrans1D1" presStyleIdx="9" presStyleCnt="14"/>
      <dgm:spPr/>
      <dgm:t>
        <a:bodyPr/>
        <a:lstStyle/>
        <a:p>
          <a:endParaRPr lang="ru-RU"/>
        </a:p>
      </dgm:t>
    </dgm:pt>
    <dgm:pt modelId="{596F398A-7C2F-4A7F-9B7D-86D1FF6DE358}" type="pres">
      <dgm:prSet presAssocID="{1A7BA891-CB18-4605-B7D6-7CF3CD96CC11}" presName="connectorText" presStyleLbl="sibTrans1D1" presStyleIdx="9" presStyleCnt="14"/>
      <dgm:spPr/>
      <dgm:t>
        <a:bodyPr/>
        <a:lstStyle/>
        <a:p>
          <a:endParaRPr lang="ru-RU"/>
        </a:p>
      </dgm:t>
    </dgm:pt>
    <dgm:pt modelId="{A697B5AB-EA03-46D2-BE1B-C2A27ED2045A}" type="pres">
      <dgm:prSet presAssocID="{F6052513-E2B5-467C-AC7F-7BE58096A51C}" presName="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88F5F-A084-435D-AC6A-DEB90A71B37F}" type="pres">
      <dgm:prSet presAssocID="{7DE5F74C-46B0-434A-B827-E18D3E932B69}" presName="sibTrans" presStyleLbl="sibTrans1D1" presStyleIdx="10" presStyleCnt="14"/>
      <dgm:spPr/>
      <dgm:t>
        <a:bodyPr/>
        <a:lstStyle/>
        <a:p>
          <a:endParaRPr lang="ru-RU"/>
        </a:p>
      </dgm:t>
    </dgm:pt>
    <dgm:pt modelId="{E5604A1D-D8B4-4481-85DC-6989B07C86B4}" type="pres">
      <dgm:prSet presAssocID="{7DE5F74C-46B0-434A-B827-E18D3E932B69}" presName="connectorText" presStyleLbl="sibTrans1D1" presStyleIdx="10" presStyleCnt="14"/>
      <dgm:spPr/>
      <dgm:t>
        <a:bodyPr/>
        <a:lstStyle/>
        <a:p>
          <a:endParaRPr lang="ru-RU"/>
        </a:p>
      </dgm:t>
    </dgm:pt>
    <dgm:pt modelId="{5021E026-C705-4EDC-81E2-AD656BBBE9AD}" type="pres">
      <dgm:prSet presAssocID="{D6BC0F51-946A-4D71-A0DB-6D26F2F6B788}" presName="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A30D76-2E35-4595-8490-A6CE5C77F4A8}" type="pres">
      <dgm:prSet presAssocID="{DA1E61E1-A964-4536-9181-FE9D6060C72D}" presName="sibTrans" presStyleLbl="sibTrans1D1" presStyleIdx="11" presStyleCnt="14"/>
      <dgm:spPr/>
      <dgm:t>
        <a:bodyPr/>
        <a:lstStyle/>
        <a:p>
          <a:endParaRPr lang="ru-RU"/>
        </a:p>
      </dgm:t>
    </dgm:pt>
    <dgm:pt modelId="{3B89F510-D375-4A94-99A7-86E2AECAA0B2}" type="pres">
      <dgm:prSet presAssocID="{DA1E61E1-A964-4536-9181-FE9D6060C72D}" presName="connectorText" presStyleLbl="sibTrans1D1" presStyleIdx="11" presStyleCnt="14"/>
      <dgm:spPr/>
      <dgm:t>
        <a:bodyPr/>
        <a:lstStyle/>
        <a:p>
          <a:endParaRPr lang="ru-RU"/>
        </a:p>
      </dgm:t>
    </dgm:pt>
    <dgm:pt modelId="{2E5CE554-052E-4339-B3C2-8238DB5B52B3}" type="pres">
      <dgm:prSet presAssocID="{58C9298B-8661-4924-B124-743012D1D1E6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7A65B-5F3A-4C1E-A749-7B4B34765075}" type="pres">
      <dgm:prSet presAssocID="{55235584-3EC8-4036-A491-46F82A3C7B0C}" presName="sibTrans" presStyleLbl="sibTrans1D1" presStyleIdx="12" presStyleCnt="14"/>
      <dgm:spPr/>
      <dgm:t>
        <a:bodyPr/>
        <a:lstStyle/>
        <a:p>
          <a:endParaRPr lang="ru-RU"/>
        </a:p>
      </dgm:t>
    </dgm:pt>
    <dgm:pt modelId="{8AF0564B-7CE5-4256-8D23-CDC49B0ED2B9}" type="pres">
      <dgm:prSet presAssocID="{55235584-3EC8-4036-A491-46F82A3C7B0C}" presName="connectorText" presStyleLbl="sibTrans1D1" presStyleIdx="12" presStyleCnt="14"/>
      <dgm:spPr/>
      <dgm:t>
        <a:bodyPr/>
        <a:lstStyle/>
        <a:p>
          <a:endParaRPr lang="ru-RU"/>
        </a:p>
      </dgm:t>
    </dgm:pt>
    <dgm:pt modelId="{EE9A33AF-5E8D-46A4-8174-C86A50747BCF}" type="pres">
      <dgm:prSet presAssocID="{8781AE46-02A0-4FB6-9FBD-41105B1851DA}" presName="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1C12B-CBB6-44E4-8283-7321B10E1807}" type="pres">
      <dgm:prSet presAssocID="{1D30D01E-311E-411F-B6CB-EE30B7615D86}" presName="sibTrans" presStyleLbl="sibTrans1D1" presStyleIdx="13" presStyleCnt="14"/>
      <dgm:spPr/>
      <dgm:t>
        <a:bodyPr/>
        <a:lstStyle/>
        <a:p>
          <a:endParaRPr lang="ru-RU"/>
        </a:p>
      </dgm:t>
    </dgm:pt>
    <dgm:pt modelId="{ABE7E49B-29FA-4A1B-A0F0-2BB3F2BC3FEC}" type="pres">
      <dgm:prSet presAssocID="{1D30D01E-311E-411F-B6CB-EE30B7615D86}" presName="connectorText" presStyleLbl="sibTrans1D1" presStyleIdx="13" presStyleCnt="14"/>
      <dgm:spPr/>
      <dgm:t>
        <a:bodyPr/>
        <a:lstStyle/>
        <a:p>
          <a:endParaRPr lang="ru-RU"/>
        </a:p>
      </dgm:t>
    </dgm:pt>
    <dgm:pt modelId="{1204184E-BC64-4C1C-8804-EFF8ADA7125C}" type="pres">
      <dgm:prSet presAssocID="{5D3095CC-EDA0-4D35-BDC3-C2A07AD8831B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61F597-0507-4313-BDD7-F5819F7E9E75}" srcId="{75D24EC8-CC3D-4846-964E-2030D1FFF3CB}" destId="{F6052513-E2B5-467C-AC7F-7BE58096A51C}" srcOrd="10" destOrd="0" parTransId="{026E9AEA-C125-4FD6-8593-57371C071BC5}" sibTransId="{7DE5F74C-46B0-434A-B827-E18D3E932B69}"/>
    <dgm:cxn modelId="{1433B275-85EA-4111-ABF0-12F03907D453}" type="presOf" srcId="{4A3C4A68-D9B1-4CBB-818F-ED26611D5C4B}" destId="{BBE48280-0541-496E-9998-342738E221E6}" srcOrd="0" destOrd="0" presId="urn:microsoft.com/office/officeart/2005/8/layout/bProcess3"/>
    <dgm:cxn modelId="{58E26E1A-2EE4-42F3-997A-C767D26126AC}" srcId="{75D24EC8-CC3D-4846-964E-2030D1FFF3CB}" destId="{5D3095CC-EDA0-4D35-BDC3-C2A07AD8831B}" srcOrd="14" destOrd="0" parTransId="{4A503F4C-8DC2-4B81-AE36-404571FA06AF}" sibTransId="{B80BE111-237E-4997-A761-C40E5F983D95}"/>
    <dgm:cxn modelId="{A75C3C81-8F66-4409-AEF3-ABDE4FB7D941}" type="presOf" srcId="{58274D69-BE94-4FDA-B599-23A804A8E2F3}" destId="{BB29BEF4-7608-4328-AC05-69605788F10D}" srcOrd="1" destOrd="0" presId="urn:microsoft.com/office/officeart/2005/8/layout/bProcess3"/>
    <dgm:cxn modelId="{5B0F06B2-06A0-4588-AFCE-C1DB24A3C1D6}" type="presOf" srcId="{743ABC40-DE52-4F26-9CDB-7B65F2D7F6D6}" destId="{05083791-D2EC-432A-AE67-55FC9BF6D919}" srcOrd="0" destOrd="0" presId="urn:microsoft.com/office/officeart/2005/8/layout/bProcess3"/>
    <dgm:cxn modelId="{B92E1D07-D7E6-4C54-912F-8CC401F9A118}" srcId="{75D24EC8-CC3D-4846-964E-2030D1FFF3CB}" destId="{58C9298B-8661-4924-B124-743012D1D1E6}" srcOrd="12" destOrd="0" parTransId="{FE97AE49-C94B-43DE-B50B-3035025783D7}" sibTransId="{55235584-3EC8-4036-A491-46F82A3C7B0C}"/>
    <dgm:cxn modelId="{7D88FC23-3AA3-454E-A237-B40E9E7C7E62}" type="presOf" srcId="{8AC66A79-2BE2-482D-AE79-F6641221ABC0}" destId="{9D768FD9-AFCE-4140-9892-AEE3A068AE04}" srcOrd="0" destOrd="0" presId="urn:microsoft.com/office/officeart/2005/8/layout/bProcess3"/>
    <dgm:cxn modelId="{C54C3CD6-C58E-4F9B-9D2F-EC5A483C3DBA}" type="presOf" srcId="{DA1E61E1-A964-4536-9181-FE9D6060C72D}" destId="{5FA30D76-2E35-4595-8490-A6CE5C77F4A8}" srcOrd="0" destOrd="0" presId="urn:microsoft.com/office/officeart/2005/8/layout/bProcess3"/>
    <dgm:cxn modelId="{19B368FC-26DE-467E-B3AD-60AA1C551680}" type="presOf" srcId="{4A3C4A68-D9B1-4CBB-818F-ED26611D5C4B}" destId="{FB408788-A331-45FC-8E2D-519F4F0766BE}" srcOrd="1" destOrd="0" presId="urn:microsoft.com/office/officeart/2005/8/layout/bProcess3"/>
    <dgm:cxn modelId="{C3E333DE-7097-4808-AF41-0FAC6970EF97}" type="presOf" srcId="{2E449C4A-49A6-411F-B2C2-67A03C5E2499}" destId="{0B3CACA5-E2B0-42E6-83A5-64F6254FDDF4}" srcOrd="0" destOrd="0" presId="urn:microsoft.com/office/officeart/2005/8/layout/bProcess3"/>
    <dgm:cxn modelId="{25F12319-978E-41DB-9183-586372908CF7}" type="presOf" srcId="{CFAFDF89-4D68-44DE-8BED-A4FF4330FF04}" destId="{2DD686D1-3B83-4222-95AC-71BBA6840CBC}" srcOrd="1" destOrd="0" presId="urn:microsoft.com/office/officeart/2005/8/layout/bProcess3"/>
    <dgm:cxn modelId="{E0B40C88-4D34-46FE-8668-3C0D9E9FD5F0}" type="presOf" srcId="{FF805119-83A4-4871-A090-E8B10FE1FA5E}" destId="{CAEB36D5-7248-4BA0-8434-4FF484F155DD}" srcOrd="0" destOrd="0" presId="urn:microsoft.com/office/officeart/2005/8/layout/bProcess3"/>
    <dgm:cxn modelId="{D60C792C-DCC0-4CA0-9144-E105BC1CED15}" type="presOf" srcId="{1A7BA891-CB18-4605-B7D6-7CF3CD96CC11}" destId="{23190B38-46C6-40CD-AE66-F565C02D9AF5}" srcOrd="0" destOrd="0" presId="urn:microsoft.com/office/officeart/2005/8/layout/bProcess3"/>
    <dgm:cxn modelId="{5ED27796-70F3-435F-9A5B-F188DCDDE55F}" type="presOf" srcId="{2E449C4A-49A6-411F-B2C2-67A03C5E2499}" destId="{60817813-DB51-4F93-8EDB-C82A20BF1209}" srcOrd="1" destOrd="0" presId="urn:microsoft.com/office/officeart/2005/8/layout/bProcess3"/>
    <dgm:cxn modelId="{3CBF2EC5-6674-4B7E-911A-4A361A7A08BB}" type="presOf" srcId="{58274D69-BE94-4FDA-B599-23A804A8E2F3}" destId="{6729C3B4-4AAD-4A83-9C8F-E5D98A7E10E4}" srcOrd="0" destOrd="0" presId="urn:microsoft.com/office/officeart/2005/8/layout/bProcess3"/>
    <dgm:cxn modelId="{EAFDF21F-0B55-489A-906B-29C7A776B998}" type="presOf" srcId="{1D30D01E-311E-411F-B6CB-EE30B7615D86}" destId="{ABE7E49B-29FA-4A1B-A0F0-2BB3F2BC3FEC}" srcOrd="1" destOrd="0" presId="urn:microsoft.com/office/officeart/2005/8/layout/bProcess3"/>
    <dgm:cxn modelId="{043D1E07-B210-47B7-8EA5-512FA4ADF7BD}" type="presOf" srcId="{DA1E61E1-A964-4536-9181-FE9D6060C72D}" destId="{3B89F510-D375-4A94-99A7-86E2AECAA0B2}" srcOrd="1" destOrd="0" presId="urn:microsoft.com/office/officeart/2005/8/layout/bProcess3"/>
    <dgm:cxn modelId="{674EB47F-1DCA-45B6-8454-1FF352C2AEEA}" type="presOf" srcId="{55235584-3EC8-4036-A491-46F82A3C7B0C}" destId="{0677A65B-5F3A-4C1E-A749-7B4B34765075}" srcOrd="0" destOrd="0" presId="urn:microsoft.com/office/officeart/2005/8/layout/bProcess3"/>
    <dgm:cxn modelId="{2635246A-A2A5-42DC-8600-FC577FCD0251}" type="presOf" srcId="{8781AE46-02A0-4FB6-9FBD-41105B1851DA}" destId="{EE9A33AF-5E8D-46A4-8174-C86A50747BCF}" srcOrd="0" destOrd="0" presId="urn:microsoft.com/office/officeart/2005/8/layout/bProcess3"/>
    <dgm:cxn modelId="{C76013A2-B637-4631-AECC-2194A05E81C7}" type="presOf" srcId="{441F8682-CBD1-40BC-85A6-8B58CDBEF051}" destId="{69F6BE60-EB82-4DC8-BF22-63FBA3B9B3E8}" srcOrd="0" destOrd="0" presId="urn:microsoft.com/office/officeart/2005/8/layout/bProcess3"/>
    <dgm:cxn modelId="{B0F8BB22-1A58-4C80-B17D-681B78A6AC42}" srcId="{75D24EC8-CC3D-4846-964E-2030D1FFF3CB}" destId="{EB2064D3-4B9F-460A-83F4-DE144F088038}" srcOrd="3" destOrd="0" parTransId="{7FD2D479-AEB5-4584-A80C-AE1EBA7BEA63}" sibTransId="{CC62B7BD-B350-4E43-A5DE-E5BD5381DA6C}"/>
    <dgm:cxn modelId="{7536EBDF-1F0A-4685-9A12-EA2D7EC25EE4}" type="presOf" srcId="{CFAFDF89-4D68-44DE-8BED-A4FF4330FF04}" destId="{22C3A0F0-474D-4EB4-9392-B99639BA6965}" srcOrd="0" destOrd="0" presId="urn:microsoft.com/office/officeart/2005/8/layout/bProcess3"/>
    <dgm:cxn modelId="{24E394CC-BA31-4DF5-9EB8-ABEB24052475}" srcId="{75D24EC8-CC3D-4846-964E-2030D1FFF3CB}" destId="{99544C03-5C23-40DE-B5A3-88C5F2D26CA8}" srcOrd="9" destOrd="0" parTransId="{FBA763C1-1AD0-4E0E-BBF9-3B69455E99C3}" sibTransId="{1A7BA891-CB18-4605-B7D6-7CF3CD96CC11}"/>
    <dgm:cxn modelId="{1F0A2E11-A325-46EA-8D6F-F889D7568826}" srcId="{75D24EC8-CC3D-4846-964E-2030D1FFF3CB}" destId="{8781AE46-02A0-4FB6-9FBD-41105B1851DA}" srcOrd="13" destOrd="0" parTransId="{CA195EEE-26DF-41FC-82B7-46B578681970}" sibTransId="{1D30D01E-311E-411F-B6CB-EE30B7615D86}"/>
    <dgm:cxn modelId="{13B951B7-CC5E-4BA0-B8CF-109C7324A71E}" srcId="{75D24EC8-CC3D-4846-964E-2030D1FFF3CB}" destId="{FF805119-83A4-4871-A090-E8B10FE1FA5E}" srcOrd="6" destOrd="0" parTransId="{33DCE2C9-5386-4219-9290-4AB63F1B6EED}" sibTransId="{2E449C4A-49A6-411F-B2C2-67A03C5E2499}"/>
    <dgm:cxn modelId="{4E07E301-984A-47C9-860D-9D82BBB037A8}" type="presOf" srcId="{D1FBE1F6-F2C0-4DDA-B15B-67A44A03F4B4}" destId="{C3A6FD6B-5A9C-42A8-B31E-D6F44BF1CA9E}" srcOrd="0" destOrd="0" presId="urn:microsoft.com/office/officeart/2005/8/layout/bProcess3"/>
    <dgm:cxn modelId="{68B52438-CB66-4B1D-80D0-90FE05226A0D}" type="presOf" srcId="{F99780C6-B2D5-49C5-9603-68F97F26163D}" destId="{C990EDF6-2245-4CCF-8D0C-0C03ADAFB755}" srcOrd="0" destOrd="0" presId="urn:microsoft.com/office/officeart/2005/8/layout/bProcess3"/>
    <dgm:cxn modelId="{A171A94F-3EF9-4805-93E5-9EDC0D2FD3C8}" srcId="{75D24EC8-CC3D-4846-964E-2030D1FFF3CB}" destId="{97FE0F03-C2D1-4800-B3BE-9B7271D8C82E}" srcOrd="1" destOrd="0" parTransId="{8452C7B0-EC2B-466F-AEE2-73DC45016313}" sibTransId="{58274D69-BE94-4FDA-B599-23A804A8E2F3}"/>
    <dgm:cxn modelId="{9BE2DE50-9178-416B-8FF3-A67EE7C52E60}" type="presOf" srcId="{114AD00C-E0ED-47BA-85A6-5C6F358B8241}" destId="{B87384B4-F545-4198-A271-6794E2A93593}" srcOrd="0" destOrd="0" presId="urn:microsoft.com/office/officeart/2005/8/layout/bProcess3"/>
    <dgm:cxn modelId="{66A3AD19-CBAA-413E-8B21-C8AF4ABECE48}" type="presOf" srcId="{55235584-3EC8-4036-A491-46F82A3C7B0C}" destId="{8AF0564B-7CE5-4256-8D23-CDC49B0ED2B9}" srcOrd="1" destOrd="0" presId="urn:microsoft.com/office/officeart/2005/8/layout/bProcess3"/>
    <dgm:cxn modelId="{237CB401-938D-4B8A-BFB7-16C5B43DC59D}" type="presOf" srcId="{7DE5F74C-46B0-434A-B827-E18D3E932B69}" destId="{1DB88F5F-A084-435D-AC6A-DEB90A71B37F}" srcOrd="0" destOrd="0" presId="urn:microsoft.com/office/officeart/2005/8/layout/bProcess3"/>
    <dgm:cxn modelId="{5A1C041C-1D62-46DD-90EF-C2126CDDBB57}" type="presOf" srcId="{092707F5-52BC-46BD-91CE-4C80BDA3C78C}" destId="{D74BEDA4-613A-4FCC-BA83-CFFB0B023DC4}" srcOrd="0" destOrd="0" presId="urn:microsoft.com/office/officeart/2005/8/layout/bProcess3"/>
    <dgm:cxn modelId="{255157E2-2588-4A45-82F1-EEFDBB2BBDE8}" type="presOf" srcId="{F6052513-E2B5-467C-AC7F-7BE58096A51C}" destId="{A697B5AB-EA03-46D2-BE1B-C2A27ED2045A}" srcOrd="0" destOrd="0" presId="urn:microsoft.com/office/officeart/2005/8/layout/bProcess3"/>
    <dgm:cxn modelId="{441CCFF9-463B-4C0F-ACF5-4D3573CD5878}" type="presOf" srcId="{6AB0AC3F-9837-4E13-AB22-B7451669A52D}" destId="{E88800F0-D184-4CA8-BB76-1A90B48E6C46}" srcOrd="0" destOrd="0" presId="urn:microsoft.com/office/officeart/2005/8/layout/bProcess3"/>
    <dgm:cxn modelId="{8F273E9E-C928-4BA1-873F-87612BE0B270}" type="presOf" srcId="{1D30D01E-311E-411F-B6CB-EE30B7615D86}" destId="{6001C12B-CBB6-44E4-8283-7321B10E1807}" srcOrd="0" destOrd="0" presId="urn:microsoft.com/office/officeart/2005/8/layout/bProcess3"/>
    <dgm:cxn modelId="{5C4271AF-62B5-45A7-B2E4-7099EF98F9B9}" srcId="{75D24EC8-CC3D-4846-964E-2030D1FFF3CB}" destId="{114AD00C-E0ED-47BA-85A6-5C6F358B8241}" srcOrd="5" destOrd="0" parTransId="{236FE677-5E97-46FE-B674-51751113D24D}" sibTransId="{F99780C6-B2D5-49C5-9603-68F97F26163D}"/>
    <dgm:cxn modelId="{13E377D0-43B0-4754-86C0-FF55200C72C2}" type="presOf" srcId="{1A7BA891-CB18-4605-B7D6-7CF3CD96CC11}" destId="{596F398A-7C2F-4A7F-9B7D-86D1FF6DE358}" srcOrd="1" destOrd="0" presId="urn:microsoft.com/office/officeart/2005/8/layout/bProcess3"/>
    <dgm:cxn modelId="{445B9D5D-0664-4F4B-AE49-F7BA38E03D99}" srcId="{75D24EC8-CC3D-4846-964E-2030D1FFF3CB}" destId="{23641116-2AF9-413D-AD31-5FCE775F2554}" srcOrd="4" destOrd="0" parTransId="{7441A6C8-393A-475D-BB52-4F22707ED0EC}" sibTransId="{092707F5-52BC-46BD-91CE-4C80BDA3C78C}"/>
    <dgm:cxn modelId="{F7D548B2-0FB0-40FE-B1AA-34A3333D5744}" type="presOf" srcId="{97FE0F03-C2D1-4800-B3BE-9B7271D8C82E}" destId="{DEC9F891-0C37-405D-B8B5-9B2BC36ECBBE}" srcOrd="0" destOrd="0" presId="urn:microsoft.com/office/officeart/2005/8/layout/bProcess3"/>
    <dgm:cxn modelId="{5341CE08-703A-46CB-A428-3065A3976D74}" type="presOf" srcId="{092707F5-52BC-46BD-91CE-4C80BDA3C78C}" destId="{BC7E610D-68C5-4A75-83F3-B060C0065C98}" srcOrd="1" destOrd="0" presId="urn:microsoft.com/office/officeart/2005/8/layout/bProcess3"/>
    <dgm:cxn modelId="{1C5A79CB-02EF-483B-8585-4B50FE882AC5}" type="presOf" srcId="{5D3095CC-EDA0-4D35-BDC3-C2A07AD8831B}" destId="{1204184E-BC64-4C1C-8804-EFF8ADA7125C}" srcOrd="0" destOrd="0" presId="urn:microsoft.com/office/officeart/2005/8/layout/bProcess3"/>
    <dgm:cxn modelId="{8CDBF0AA-0181-4058-8EF6-A33C22D4E19B}" type="presOf" srcId="{75D24EC8-CC3D-4846-964E-2030D1FFF3CB}" destId="{8CEFFD8B-82B4-4E5C-BF6D-A1E182B45DDE}" srcOrd="0" destOrd="0" presId="urn:microsoft.com/office/officeart/2005/8/layout/bProcess3"/>
    <dgm:cxn modelId="{A37034C3-DADB-4552-B4F4-9E4793B978E1}" type="presOf" srcId="{D1FBE1F6-F2C0-4DDA-B15B-67A44A03F4B4}" destId="{4B17B2DF-683F-4D8F-9846-4FC3A0F45D3E}" srcOrd="1" destOrd="0" presId="urn:microsoft.com/office/officeart/2005/8/layout/bProcess3"/>
    <dgm:cxn modelId="{B7A9544B-E4C9-4805-A1F7-B1BAD0D6DCD9}" srcId="{75D24EC8-CC3D-4846-964E-2030D1FFF3CB}" destId="{C53D68E6-9BB1-4F32-A4D7-02EC37A05CB0}" srcOrd="8" destOrd="0" parTransId="{12DD9B90-AC6E-4779-AC25-67937FE47058}" sibTransId="{6AB0AC3F-9837-4E13-AB22-B7451669A52D}"/>
    <dgm:cxn modelId="{C1585F04-DB13-4BC6-8765-B1CC25B470D3}" type="presOf" srcId="{CC62B7BD-B350-4E43-A5DE-E5BD5381DA6C}" destId="{062AE0A6-59AA-45D2-9BD5-089895D59482}" srcOrd="1" destOrd="0" presId="urn:microsoft.com/office/officeart/2005/8/layout/bProcess3"/>
    <dgm:cxn modelId="{500DE177-26CB-4088-8A5F-39E9D234BA21}" type="presOf" srcId="{C53D68E6-9BB1-4F32-A4D7-02EC37A05CB0}" destId="{39A79DB4-713A-488D-8757-37EDF23F5553}" srcOrd="0" destOrd="0" presId="urn:microsoft.com/office/officeart/2005/8/layout/bProcess3"/>
    <dgm:cxn modelId="{97E603F1-EC92-4DC7-806C-C46AE01FD7B1}" type="presOf" srcId="{F99780C6-B2D5-49C5-9603-68F97F26163D}" destId="{AF5CAFF8-2BC2-4D7D-8F7E-567A7C9443EB}" srcOrd="1" destOrd="0" presId="urn:microsoft.com/office/officeart/2005/8/layout/bProcess3"/>
    <dgm:cxn modelId="{971613B9-EC0C-46DA-B252-85472205B26A}" srcId="{75D24EC8-CC3D-4846-964E-2030D1FFF3CB}" destId="{8AC66A79-2BE2-482D-AE79-F6641221ABC0}" srcOrd="0" destOrd="0" parTransId="{7C1ED30D-6582-40E1-98E2-7F1DAA4E4266}" sibTransId="{4A3C4A68-D9B1-4CBB-818F-ED26611D5C4B}"/>
    <dgm:cxn modelId="{EEE4220F-2990-4477-ACDE-E571394A8649}" srcId="{75D24EC8-CC3D-4846-964E-2030D1FFF3CB}" destId="{D6BC0F51-946A-4D71-A0DB-6D26F2F6B788}" srcOrd="11" destOrd="0" parTransId="{C67C25ED-ABF3-48CE-A4C6-7D6EECE86B45}" sibTransId="{DA1E61E1-A964-4536-9181-FE9D6060C72D}"/>
    <dgm:cxn modelId="{D2D57002-CF15-42FA-8AEB-6E8C89267761}" type="presOf" srcId="{D6BC0F51-946A-4D71-A0DB-6D26F2F6B788}" destId="{5021E026-C705-4EDC-81E2-AD656BBBE9AD}" srcOrd="0" destOrd="0" presId="urn:microsoft.com/office/officeart/2005/8/layout/bProcess3"/>
    <dgm:cxn modelId="{7D0A7A92-11F8-4CDA-8288-FACE36960E99}" type="presOf" srcId="{EB2064D3-4B9F-460A-83F4-DE144F088038}" destId="{4232411B-6AFE-4C55-AC9D-598B213627C7}" srcOrd="0" destOrd="0" presId="urn:microsoft.com/office/officeart/2005/8/layout/bProcess3"/>
    <dgm:cxn modelId="{55DE361B-9B4B-4A99-B037-8F77E9E92592}" type="presOf" srcId="{6AB0AC3F-9837-4E13-AB22-B7451669A52D}" destId="{FCCCDD54-07A4-4BB7-AAE1-6661F5581745}" srcOrd="1" destOrd="0" presId="urn:microsoft.com/office/officeart/2005/8/layout/bProcess3"/>
    <dgm:cxn modelId="{7503F7CF-1127-44BA-8051-E89F389A4482}" type="presOf" srcId="{CC62B7BD-B350-4E43-A5DE-E5BD5381DA6C}" destId="{E6D35C2B-E8E0-470C-8F6F-784D72E05F7F}" srcOrd="0" destOrd="0" presId="urn:microsoft.com/office/officeart/2005/8/layout/bProcess3"/>
    <dgm:cxn modelId="{02B2AA52-FF28-4F65-A07F-664B70222433}" type="presOf" srcId="{58C9298B-8661-4924-B124-743012D1D1E6}" destId="{2E5CE554-052E-4339-B3C2-8238DB5B52B3}" srcOrd="0" destOrd="0" presId="urn:microsoft.com/office/officeart/2005/8/layout/bProcess3"/>
    <dgm:cxn modelId="{05D1CC33-3F63-4963-B806-18C13133E0F8}" srcId="{75D24EC8-CC3D-4846-964E-2030D1FFF3CB}" destId="{441F8682-CBD1-40BC-85A6-8B58CDBEF051}" srcOrd="2" destOrd="0" parTransId="{D5CCC7E4-218B-44AB-9881-1939EF58A12A}" sibTransId="{D1FBE1F6-F2C0-4DDA-B15B-67A44A03F4B4}"/>
    <dgm:cxn modelId="{B39E6C77-4F6A-420E-B745-BBB6E1214DE4}" type="presOf" srcId="{99544C03-5C23-40DE-B5A3-88C5F2D26CA8}" destId="{DD1800A2-6EAC-4CCC-9383-BD1B3F7656F4}" srcOrd="0" destOrd="0" presId="urn:microsoft.com/office/officeart/2005/8/layout/bProcess3"/>
    <dgm:cxn modelId="{F1CDB51C-53DA-4FB5-A528-45FAE6FA157A}" type="presOf" srcId="{7DE5F74C-46B0-434A-B827-E18D3E932B69}" destId="{E5604A1D-D8B4-4481-85DC-6989B07C86B4}" srcOrd="1" destOrd="0" presId="urn:microsoft.com/office/officeart/2005/8/layout/bProcess3"/>
    <dgm:cxn modelId="{072DCECE-053A-4870-997D-F9572A1CA84C}" srcId="{75D24EC8-CC3D-4846-964E-2030D1FFF3CB}" destId="{743ABC40-DE52-4F26-9CDB-7B65F2D7F6D6}" srcOrd="7" destOrd="0" parTransId="{3A48EAAC-C117-41A3-AC8B-BC4800AD889B}" sibTransId="{CFAFDF89-4D68-44DE-8BED-A4FF4330FF04}"/>
    <dgm:cxn modelId="{0D8D1EAD-77EC-4C6B-9036-F8DBCA5EB350}" type="presOf" srcId="{23641116-2AF9-413D-AD31-5FCE775F2554}" destId="{412A0417-71AD-46FF-94B4-7C6173CF236A}" srcOrd="0" destOrd="0" presId="urn:microsoft.com/office/officeart/2005/8/layout/bProcess3"/>
    <dgm:cxn modelId="{1872DED8-BC0A-410B-8D28-088A23CBD676}" type="presParOf" srcId="{8CEFFD8B-82B4-4E5C-BF6D-A1E182B45DDE}" destId="{9D768FD9-AFCE-4140-9892-AEE3A068AE04}" srcOrd="0" destOrd="0" presId="urn:microsoft.com/office/officeart/2005/8/layout/bProcess3"/>
    <dgm:cxn modelId="{1460C7D2-3E84-4656-B4E9-74EFDD2222EC}" type="presParOf" srcId="{8CEFFD8B-82B4-4E5C-BF6D-A1E182B45DDE}" destId="{BBE48280-0541-496E-9998-342738E221E6}" srcOrd="1" destOrd="0" presId="urn:microsoft.com/office/officeart/2005/8/layout/bProcess3"/>
    <dgm:cxn modelId="{331B83F3-4C7E-4C41-9C57-FFE2CB225230}" type="presParOf" srcId="{BBE48280-0541-496E-9998-342738E221E6}" destId="{FB408788-A331-45FC-8E2D-519F4F0766BE}" srcOrd="0" destOrd="0" presId="urn:microsoft.com/office/officeart/2005/8/layout/bProcess3"/>
    <dgm:cxn modelId="{2285A5D0-B9E1-4D19-8892-AE9E25ED02D9}" type="presParOf" srcId="{8CEFFD8B-82B4-4E5C-BF6D-A1E182B45DDE}" destId="{DEC9F891-0C37-405D-B8B5-9B2BC36ECBBE}" srcOrd="2" destOrd="0" presId="urn:microsoft.com/office/officeart/2005/8/layout/bProcess3"/>
    <dgm:cxn modelId="{57F451CF-702C-4BA9-8D62-D9F47D683DF0}" type="presParOf" srcId="{8CEFFD8B-82B4-4E5C-BF6D-A1E182B45DDE}" destId="{6729C3B4-4AAD-4A83-9C8F-E5D98A7E10E4}" srcOrd="3" destOrd="0" presId="urn:microsoft.com/office/officeart/2005/8/layout/bProcess3"/>
    <dgm:cxn modelId="{64221738-7659-49D8-BF93-5134E9E457EA}" type="presParOf" srcId="{6729C3B4-4AAD-4A83-9C8F-E5D98A7E10E4}" destId="{BB29BEF4-7608-4328-AC05-69605788F10D}" srcOrd="0" destOrd="0" presId="urn:microsoft.com/office/officeart/2005/8/layout/bProcess3"/>
    <dgm:cxn modelId="{86F62D48-8082-4728-9AB7-AF81D6354510}" type="presParOf" srcId="{8CEFFD8B-82B4-4E5C-BF6D-A1E182B45DDE}" destId="{69F6BE60-EB82-4DC8-BF22-63FBA3B9B3E8}" srcOrd="4" destOrd="0" presId="urn:microsoft.com/office/officeart/2005/8/layout/bProcess3"/>
    <dgm:cxn modelId="{4F225E1A-2745-4ADC-A369-74B3400C559F}" type="presParOf" srcId="{8CEFFD8B-82B4-4E5C-BF6D-A1E182B45DDE}" destId="{C3A6FD6B-5A9C-42A8-B31E-D6F44BF1CA9E}" srcOrd="5" destOrd="0" presId="urn:microsoft.com/office/officeart/2005/8/layout/bProcess3"/>
    <dgm:cxn modelId="{9B07DDE7-6869-4313-B137-19F1298D4C71}" type="presParOf" srcId="{C3A6FD6B-5A9C-42A8-B31E-D6F44BF1CA9E}" destId="{4B17B2DF-683F-4D8F-9846-4FC3A0F45D3E}" srcOrd="0" destOrd="0" presId="urn:microsoft.com/office/officeart/2005/8/layout/bProcess3"/>
    <dgm:cxn modelId="{8C446F94-18C3-4039-9695-4A70EFAF25BA}" type="presParOf" srcId="{8CEFFD8B-82B4-4E5C-BF6D-A1E182B45DDE}" destId="{4232411B-6AFE-4C55-AC9D-598B213627C7}" srcOrd="6" destOrd="0" presId="urn:microsoft.com/office/officeart/2005/8/layout/bProcess3"/>
    <dgm:cxn modelId="{9F97D0ED-B2FD-4154-AFD0-5DF59F7BC0EC}" type="presParOf" srcId="{8CEFFD8B-82B4-4E5C-BF6D-A1E182B45DDE}" destId="{E6D35C2B-E8E0-470C-8F6F-784D72E05F7F}" srcOrd="7" destOrd="0" presId="urn:microsoft.com/office/officeart/2005/8/layout/bProcess3"/>
    <dgm:cxn modelId="{C3232796-A20F-448B-AB2B-6F75842AB584}" type="presParOf" srcId="{E6D35C2B-E8E0-470C-8F6F-784D72E05F7F}" destId="{062AE0A6-59AA-45D2-9BD5-089895D59482}" srcOrd="0" destOrd="0" presId="urn:microsoft.com/office/officeart/2005/8/layout/bProcess3"/>
    <dgm:cxn modelId="{A7EE896D-9FB2-44EE-BED4-126BCCBAB84E}" type="presParOf" srcId="{8CEFFD8B-82B4-4E5C-BF6D-A1E182B45DDE}" destId="{412A0417-71AD-46FF-94B4-7C6173CF236A}" srcOrd="8" destOrd="0" presId="urn:microsoft.com/office/officeart/2005/8/layout/bProcess3"/>
    <dgm:cxn modelId="{6436CFB9-7040-419D-8AC6-31853D75D285}" type="presParOf" srcId="{8CEFFD8B-82B4-4E5C-BF6D-A1E182B45DDE}" destId="{D74BEDA4-613A-4FCC-BA83-CFFB0B023DC4}" srcOrd="9" destOrd="0" presId="urn:microsoft.com/office/officeart/2005/8/layout/bProcess3"/>
    <dgm:cxn modelId="{10EF055A-9216-4F5B-9EA4-BC5A5FB2FFA5}" type="presParOf" srcId="{D74BEDA4-613A-4FCC-BA83-CFFB0B023DC4}" destId="{BC7E610D-68C5-4A75-83F3-B060C0065C98}" srcOrd="0" destOrd="0" presId="urn:microsoft.com/office/officeart/2005/8/layout/bProcess3"/>
    <dgm:cxn modelId="{340FBD18-2396-46C8-A375-4E1B039B305D}" type="presParOf" srcId="{8CEFFD8B-82B4-4E5C-BF6D-A1E182B45DDE}" destId="{B87384B4-F545-4198-A271-6794E2A93593}" srcOrd="10" destOrd="0" presId="urn:microsoft.com/office/officeart/2005/8/layout/bProcess3"/>
    <dgm:cxn modelId="{AD4EA3C6-753B-45EF-A970-02F62CC9C5C1}" type="presParOf" srcId="{8CEFFD8B-82B4-4E5C-BF6D-A1E182B45DDE}" destId="{C990EDF6-2245-4CCF-8D0C-0C03ADAFB755}" srcOrd="11" destOrd="0" presId="urn:microsoft.com/office/officeart/2005/8/layout/bProcess3"/>
    <dgm:cxn modelId="{780B9CF0-CBAF-4A62-8668-F0FC6E758ED1}" type="presParOf" srcId="{C990EDF6-2245-4CCF-8D0C-0C03ADAFB755}" destId="{AF5CAFF8-2BC2-4D7D-8F7E-567A7C9443EB}" srcOrd="0" destOrd="0" presId="urn:microsoft.com/office/officeart/2005/8/layout/bProcess3"/>
    <dgm:cxn modelId="{BA001B58-D4A5-496D-ADEE-D78FC430FC59}" type="presParOf" srcId="{8CEFFD8B-82B4-4E5C-BF6D-A1E182B45DDE}" destId="{CAEB36D5-7248-4BA0-8434-4FF484F155DD}" srcOrd="12" destOrd="0" presId="urn:microsoft.com/office/officeart/2005/8/layout/bProcess3"/>
    <dgm:cxn modelId="{23BEAB58-0FD9-4E75-8EFC-EBB22BB006C0}" type="presParOf" srcId="{8CEFFD8B-82B4-4E5C-BF6D-A1E182B45DDE}" destId="{0B3CACA5-E2B0-42E6-83A5-64F6254FDDF4}" srcOrd="13" destOrd="0" presId="urn:microsoft.com/office/officeart/2005/8/layout/bProcess3"/>
    <dgm:cxn modelId="{10C06AD4-AFF3-46F4-A502-77777D9322C7}" type="presParOf" srcId="{0B3CACA5-E2B0-42E6-83A5-64F6254FDDF4}" destId="{60817813-DB51-4F93-8EDB-C82A20BF1209}" srcOrd="0" destOrd="0" presId="urn:microsoft.com/office/officeart/2005/8/layout/bProcess3"/>
    <dgm:cxn modelId="{A09C4170-AE91-431E-9A32-E03A476C4683}" type="presParOf" srcId="{8CEFFD8B-82B4-4E5C-BF6D-A1E182B45DDE}" destId="{05083791-D2EC-432A-AE67-55FC9BF6D919}" srcOrd="14" destOrd="0" presId="urn:microsoft.com/office/officeart/2005/8/layout/bProcess3"/>
    <dgm:cxn modelId="{7A190A53-07D9-48F3-97AD-B3DE9FFE6BAB}" type="presParOf" srcId="{8CEFFD8B-82B4-4E5C-BF6D-A1E182B45DDE}" destId="{22C3A0F0-474D-4EB4-9392-B99639BA6965}" srcOrd="15" destOrd="0" presId="urn:microsoft.com/office/officeart/2005/8/layout/bProcess3"/>
    <dgm:cxn modelId="{295DC00C-B963-4273-894D-F9915DBC43B3}" type="presParOf" srcId="{22C3A0F0-474D-4EB4-9392-B99639BA6965}" destId="{2DD686D1-3B83-4222-95AC-71BBA6840CBC}" srcOrd="0" destOrd="0" presId="urn:microsoft.com/office/officeart/2005/8/layout/bProcess3"/>
    <dgm:cxn modelId="{C6689FCA-8BC4-4F2D-8301-70D5CE2C9B4E}" type="presParOf" srcId="{8CEFFD8B-82B4-4E5C-BF6D-A1E182B45DDE}" destId="{39A79DB4-713A-488D-8757-37EDF23F5553}" srcOrd="16" destOrd="0" presId="urn:microsoft.com/office/officeart/2005/8/layout/bProcess3"/>
    <dgm:cxn modelId="{C2E5CAA0-0F24-4A5B-ADFC-E0AFC9DE4341}" type="presParOf" srcId="{8CEFFD8B-82B4-4E5C-BF6D-A1E182B45DDE}" destId="{E88800F0-D184-4CA8-BB76-1A90B48E6C46}" srcOrd="17" destOrd="0" presId="urn:microsoft.com/office/officeart/2005/8/layout/bProcess3"/>
    <dgm:cxn modelId="{C41816CE-F927-4DA7-9C59-96A16AF26C88}" type="presParOf" srcId="{E88800F0-D184-4CA8-BB76-1A90B48E6C46}" destId="{FCCCDD54-07A4-4BB7-AAE1-6661F5581745}" srcOrd="0" destOrd="0" presId="urn:microsoft.com/office/officeart/2005/8/layout/bProcess3"/>
    <dgm:cxn modelId="{4CEB7251-98C3-41B6-B049-FC04AA0F3862}" type="presParOf" srcId="{8CEFFD8B-82B4-4E5C-BF6D-A1E182B45DDE}" destId="{DD1800A2-6EAC-4CCC-9383-BD1B3F7656F4}" srcOrd="18" destOrd="0" presId="urn:microsoft.com/office/officeart/2005/8/layout/bProcess3"/>
    <dgm:cxn modelId="{5535B66B-CA4E-47D3-8F6D-AF698BDA64DF}" type="presParOf" srcId="{8CEFFD8B-82B4-4E5C-BF6D-A1E182B45DDE}" destId="{23190B38-46C6-40CD-AE66-F565C02D9AF5}" srcOrd="19" destOrd="0" presId="urn:microsoft.com/office/officeart/2005/8/layout/bProcess3"/>
    <dgm:cxn modelId="{06EA4BC5-D70E-4320-972A-0EF3387B9C50}" type="presParOf" srcId="{23190B38-46C6-40CD-AE66-F565C02D9AF5}" destId="{596F398A-7C2F-4A7F-9B7D-86D1FF6DE358}" srcOrd="0" destOrd="0" presId="urn:microsoft.com/office/officeart/2005/8/layout/bProcess3"/>
    <dgm:cxn modelId="{1D704534-EC3B-4D10-85E5-793CFA9CCC6F}" type="presParOf" srcId="{8CEFFD8B-82B4-4E5C-BF6D-A1E182B45DDE}" destId="{A697B5AB-EA03-46D2-BE1B-C2A27ED2045A}" srcOrd="20" destOrd="0" presId="urn:microsoft.com/office/officeart/2005/8/layout/bProcess3"/>
    <dgm:cxn modelId="{CCEA9FD2-9B98-49B7-ABB5-96F8D11F92AB}" type="presParOf" srcId="{8CEFFD8B-82B4-4E5C-BF6D-A1E182B45DDE}" destId="{1DB88F5F-A084-435D-AC6A-DEB90A71B37F}" srcOrd="21" destOrd="0" presId="urn:microsoft.com/office/officeart/2005/8/layout/bProcess3"/>
    <dgm:cxn modelId="{00885BF7-D3B8-4F21-BFE1-29EF4622EF2E}" type="presParOf" srcId="{1DB88F5F-A084-435D-AC6A-DEB90A71B37F}" destId="{E5604A1D-D8B4-4481-85DC-6989B07C86B4}" srcOrd="0" destOrd="0" presId="urn:microsoft.com/office/officeart/2005/8/layout/bProcess3"/>
    <dgm:cxn modelId="{0FE3BD1C-DD07-45AF-B4C4-5C75E533124E}" type="presParOf" srcId="{8CEFFD8B-82B4-4E5C-BF6D-A1E182B45DDE}" destId="{5021E026-C705-4EDC-81E2-AD656BBBE9AD}" srcOrd="22" destOrd="0" presId="urn:microsoft.com/office/officeart/2005/8/layout/bProcess3"/>
    <dgm:cxn modelId="{F62DC089-53C7-4CBB-B1FB-DECA013343B6}" type="presParOf" srcId="{8CEFFD8B-82B4-4E5C-BF6D-A1E182B45DDE}" destId="{5FA30D76-2E35-4595-8490-A6CE5C77F4A8}" srcOrd="23" destOrd="0" presId="urn:microsoft.com/office/officeart/2005/8/layout/bProcess3"/>
    <dgm:cxn modelId="{DDD53B16-96B0-43A4-884C-3BCD64C02C54}" type="presParOf" srcId="{5FA30D76-2E35-4595-8490-A6CE5C77F4A8}" destId="{3B89F510-D375-4A94-99A7-86E2AECAA0B2}" srcOrd="0" destOrd="0" presId="urn:microsoft.com/office/officeart/2005/8/layout/bProcess3"/>
    <dgm:cxn modelId="{1D652FB6-96D8-4DDB-90BF-5EB088098EB7}" type="presParOf" srcId="{8CEFFD8B-82B4-4E5C-BF6D-A1E182B45DDE}" destId="{2E5CE554-052E-4339-B3C2-8238DB5B52B3}" srcOrd="24" destOrd="0" presId="urn:microsoft.com/office/officeart/2005/8/layout/bProcess3"/>
    <dgm:cxn modelId="{0C08CDD8-DACA-4F31-A4E8-4E8C478D6417}" type="presParOf" srcId="{8CEFFD8B-82B4-4E5C-BF6D-A1E182B45DDE}" destId="{0677A65B-5F3A-4C1E-A749-7B4B34765075}" srcOrd="25" destOrd="0" presId="urn:microsoft.com/office/officeart/2005/8/layout/bProcess3"/>
    <dgm:cxn modelId="{3580D199-328D-4AB6-B4E5-3B6436E408A1}" type="presParOf" srcId="{0677A65B-5F3A-4C1E-A749-7B4B34765075}" destId="{8AF0564B-7CE5-4256-8D23-CDC49B0ED2B9}" srcOrd="0" destOrd="0" presId="urn:microsoft.com/office/officeart/2005/8/layout/bProcess3"/>
    <dgm:cxn modelId="{49D76AAE-A099-42D5-BE60-F6EEE6D444EE}" type="presParOf" srcId="{8CEFFD8B-82B4-4E5C-BF6D-A1E182B45DDE}" destId="{EE9A33AF-5E8D-46A4-8174-C86A50747BCF}" srcOrd="26" destOrd="0" presId="urn:microsoft.com/office/officeart/2005/8/layout/bProcess3"/>
    <dgm:cxn modelId="{86DB9058-50AA-489F-8A3E-962F215194E3}" type="presParOf" srcId="{8CEFFD8B-82B4-4E5C-BF6D-A1E182B45DDE}" destId="{6001C12B-CBB6-44E4-8283-7321B10E1807}" srcOrd="27" destOrd="0" presId="urn:microsoft.com/office/officeart/2005/8/layout/bProcess3"/>
    <dgm:cxn modelId="{DA935B4B-A0EB-46F4-8965-9C67D734927A}" type="presParOf" srcId="{6001C12B-CBB6-44E4-8283-7321B10E1807}" destId="{ABE7E49B-29FA-4A1B-A0F0-2BB3F2BC3FEC}" srcOrd="0" destOrd="0" presId="urn:microsoft.com/office/officeart/2005/8/layout/bProcess3"/>
    <dgm:cxn modelId="{783CFC61-145C-4852-B7CE-DF0247228170}" type="presParOf" srcId="{8CEFFD8B-82B4-4E5C-BF6D-A1E182B45DDE}" destId="{1204184E-BC64-4C1C-8804-EFF8ADA7125C}" srcOrd="2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ECB060-1522-4E48-9E9D-90A3BDA7A3BF}" type="doc">
      <dgm:prSet loTypeId="urn:microsoft.com/office/officeart/2005/8/layout/cycle6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6C7599B-9299-4B8B-8045-075EB7F5A47D}">
      <dgm:prSet phldrT="[Текст]"/>
      <dgm:spPr/>
      <dgm:t>
        <a:bodyPr/>
        <a:lstStyle/>
        <a:p>
          <a:r>
            <a:rPr lang="ru-RU" smtClean="0"/>
            <a:t>Иная </a:t>
          </a:r>
          <a:r>
            <a:rPr lang="ru-RU" smtClean="0"/>
            <a:t>система </a:t>
          </a:r>
          <a:r>
            <a:rPr lang="ru-RU" dirty="0" smtClean="0"/>
            <a:t>учетной политики</a:t>
          </a:r>
          <a:endParaRPr lang="ru-RU" dirty="0"/>
        </a:p>
      </dgm:t>
    </dgm:pt>
    <dgm:pt modelId="{5A3C7ACB-6470-41CE-B168-8E932C7CCAD4}" type="parTrans" cxnId="{F01F5DF7-CE37-4BAA-9FF5-C27CAC2530ED}">
      <dgm:prSet/>
      <dgm:spPr/>
      <dgm:t>
        <a:bodyPr/>
        <a:lstStyle/>
        <a:p>
          <a:endParaRPr lang="ru-RU"/>
        </a:p>
      </dgm:t>
    </dgm:pt>
    <dgm:pt modelId="{265E74C0-FD6B-413B-967F-3C85E0577CA4}" type="sibTrans" cxnId="{F01F5DF7-CE37-4BAA-9FF5-C27CAC2530ED}">
      <dgm:prSet/>
      <dgm:spPr/>
      <dgm:t>
        <a:bodyPr/>
        <a:lstStyle/>
        <a:p>
          <a:endParaRPr lang="ru-RU"/>
        </a:p>
      </dgm:t>
    </dgm:pt>
    <dgm:pt modelId="{F051B0EF-8089-4F50-BA6C-E376560E771B}">
      <dgm:prSet phldrT="[Текст]"/>
      <dgm:spPr/>
      <dgm:t>
        <a:bodyPr/>
        <a:lstStyle/>
        <a:p>
          <a:r>
            <a:rPr lang="ru-RU" dirty="0" smtClean="0"/>
            <a:t>Изменение налоговой базы</a:t>
          </a:r>
          <a:endParaRPr lang="ru-RU" dirty="0"/>
        </a:p>
      </dgm:t>
    </dgm:pt>
    <dgm:pt modelId="{C90248EF-ABAC-4852-9FAD-CABBA0606725}" type="parTrans" cxnId="{3322E766-5131-4100-96C2-3457CCDC9D8F}">
      <dgm:prSet/>
      <dgm:spPr/>
      <dgm:t>
        <a:bodyPr/>
        <a:lstStyle/>
        <a:p>
          <a:endParaRPr lang="ru-RU"/>
        </a:p>
      </dgm:t>
    </dgm:pt>
    <dgm:pt modelId="{728D99ED-4773-45F4-B87C-6CF756BB1237}" type="sibTrans" cxnId="{3322E766-5131-4100-96C2-3457CCDC9D8F}">
      <dgm:prSet/>
      <dgm:spPr/>
      <dgm:t>
        <a:bodyPr/>
        <a:lstStyle/>
        <a:p>
          <a:endParaRPr lang="ru-RU"/>
        </a:p>
      </dgm:t>
    </dgm:pt>
    <dgm:pt modelId="{9F8E64F1-C736-4FF2-A27A-94646C75F876}">
      <dgm:prSet phldrT="[Текст]"/>
      <dgm:spPr/>
      <dgm:t>
        <a:bodyPr/>
        <a:lstStyle/>
        <a:p>
          <a:r>
            <a:rPr lang="ru-RU" dirty="0" smtClean="0"/>
            <a:t>Истребование заемных средств кредиторами</a:t>
          </a:r>
          <a:endParaRPr lang="ru-RU" dirty="0"/>
        </a:p>
      </dgm:t>
    </dgm:pt>
    <dgm:pt modelId="{68611F95-63E6-45EA-96F9-6A84FCFE4C38}" type="parTrans" cxnId="{1B74AD50-B5C9-47C6-9153-B74452F5AB82}">
      <dgm:prSet/>
      <dgm:spPr/>
      <dgm:t>
        <a:bodyPr/>
        <a:lstStyle/>
        <a:p>
          <a:endParaRPr lang="ru-RU"/>
        </a:p>
      </dgm:t>
    </dgm:pt>
    <dgm:pt modelId="{5167454B-16DB-4422-BA27-84E31E8EDE1C}" type="sibTrans" cxnId="{1B74AD50-B5C9-47C6-9153-B74452F5AB82}">
      <dgm:prSet/>
      <dgm:spPr/>
      <dgm:t>
        <a:bodyPr/>
        <a:lstStyle/>
        <a:p>
          <a:endParaRPr lang="ru-RU"/>
        </a:p>
      </dgm:t>
    </dgm:pt>
    <dgm:pt modelId="{C9520877-BE68-4B6C-8C82-CA6DB65B75C8}">
      <dgm:prSet phldrT="[Текст]"/>
      <dgm:spPr/>
      <dgm:t>
        <a:bodyPr/>
        <a:lstStyle/>
        <a:p>
          <a:r>
            <a:rPr lang="ru-RU" dirty="0" err="1" smtClean="0"/>
            <a:t>Гособоронзаказ</a:t>
          </a:r>
          <a:endParaRPr lang="ru-RU" dirty="0"/>
        </a:p>
      </dgm:t>
    </dgm:pt>
    <dgm:pt modelId="{85CAEF4A-D523-4465-B505-380BD4A930E4}" type="parTrans" cxnId="{56218E60-957A-4653-A048-4F1101914C3D}">
      <dgm:prSet/>
      <dgm:spPr/>
      <dgm:t>
        <a:bodyPr/>
        <a:lstStyle/>
        <a:p>
          <a:endParaRPr lang="ru-RU"/>
        </a:p>
      </dgm:t>
    </dgm:pt>
    <dgm:pt modelId="{D91B1481-75ED-40D8-9CCB-5C5A09159D81}" type="sibTrans" cxnId="{56218E60-957A-4653-A048-4F1101914C3D}">
      <dgm:prSet/>
      <dgm:spPr/>
      <dgm:t>
        <a:bodyPr/>
        <a:lstStyle/>
        <a:p>
          <a:endParaRPr lang="ru-RU"/>
        </a:p>
      </dgm:t>
    </dgm:pt>
    <dgm:pt modelId="{88B92AE8-237C-40C7-B2B6-C2B5765CB95D}">
      <dgm:prSet phldrT="[Текст]"/>
      <dgm:spPr/>
      <dgm:t>
        <a:bodyPr/>
        <a:lstStyle/>
        <a:p>
          <a:r>
            <a:rPr lang="ru-RU" dirty="0" smtClean="0"/>
            <a:t>Отсутствие возможности субсидирования и кредитования</a:t>
          </a:r>
          <a:endParaRPr lang="ru-RU" dirty="0"/>
        </a:p>
      </dgm:t>
    </dgm:pt>
    <dgm:pt modelId="{369E54D5-1868-4CEC-B476-CBABAD134761}" type="parTrans" cxnId="{07354FC3-7F74-4D9E-8CDF-0F1612833EB3}">
      <dgm:prSet/>
      <dgm:spPr/>
      <dgm:t>
        <a:bodyPr/>
        <a:lstStyle/>
        <a:p>
          <a:endParaRPr lang="ru-RU"/>
        </a:p>
      </dgm:t>
    </dgm:pt>
    <dgm:pt modelId="{9B491431-A3DD-4118-AC03-6536B5B41A48}" type="sibTrans" cxnId="{07354FC3-7F74-4D9E-8CDF-0F1612833EB3}">
      <dgm:prSet/>
      <dgm:spPr/>
      <dgm:t>
        <a:bodyPr/>
        <a:lstStyle/>
        <a:p>
          <a:endParaRPr lang="ru-RU"/>
        </a:p>
      </dgm:t>
    </dgm:pt>
    <dgm:pt modelId="{4165C8C9-E993-472A-9AF9-F6FC5D5DBFC9}" type="pres">
      <dgm:prSet presAssocID="{C7ECB060-1522-4E48-9E9D-90A3BDA7A3B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F3F5C3-568E-4F1B-B796-F92308E9A4AB}" type="pres">
      <dgm:prSet presAssocID="{16C7599B-9299-4B8B-8045-075EB7F5A47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128B3-12D6-4452-882C-93075F8FE987}" type="pres">
      <dgm:prSet presAssocID="{16C7599B-9299-4B8B-8045-075EB7F5A47D}" presName="spNode" presStyleCnt="0"/>
      <dgm:spPr/>
    </dgm:pt>
    <dgm:pt modelId="{DF38A32B-4661-4915-8327-E18A079CA03D}" type="pres">
      <dgm:prSet presAssocID="{265E74C0-FD6B-413B-967F-3C85E0577CA4}" presName="sibTrans" presStyleLbl="sibTrans1D1" presStyleIdx="0" presStyleCnt="5"/>
      <dgm:spPr/>
      <dgm:t>
        <a:bodyPr/>
        <a:lstStyle/>
        <a:p>
          <a:endParaRPr lang="ru-RU"/>
        </a:p>
      </dgm:t>
    </dgm:pt>
    <dgm:pt modelId="{1DCCEA2D-9C54-4125-ADA1-A0F35FB91B29}" type="pres">
      <dgm:prSet presAssocID="{F051B0EF-8089-4F50-BA6C-E376560E771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7B2C5-9D9A-4B7F-AE04-B0435ED4F362}" type="pres">
      <dgm:prSet presAssocID="{F051B0EF-8089-4F50-BA6C-E376560E771B}" presName="spNode" presStyleCnt="0"/>
      <dgm:spPr/>
    </dgm:pt>
    <dgm:pt modelId="{F5489CEF-323D-425F-9935-1B45A3CA47E2}" type="pres">
      <dgm:prSet presAssocID="{728D99ED-4773-45F4-B87C-6CF756BB1237}" presName="sibTrans" presStyleLbl="sibTrans1D1" presStyleIdx="1" presStyleCnt="5"/>
      <dgm:spPr/>
      <dgm:t>
        <a:bodyPr/>
        <a:lstStyle/>
        <a:p>
          <a:endParaRPr lang="ru-RU"/>
        </a:p>
      </dgm:t>
    </dgm:pt>
    <dgm:pt modelId="{6CC28613-E2DE-4DDF-A78E-ACB448469C6E}" type="pres">
      <dgm:prSet presAssocID="{9F8E64F1-C736-4FF2-A27A-94646C75F87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F172D-194A-47A6-857C-284198D624F5}" type="pres">
      <dgm:prSet presAssocID="{9F8E64F1-C736-4FF2-A27A-94646C75F876}" presName="spNode" presStyleCnt="0"/>
      <dgm:spPr/>
    </dgm:pt>
    <dgm:pt modelId="{C364D8B3-045F-4D1E-AAD7-7FFA809D744D}" type="pres">
      <dgm:prSet presAssocID="{5167454B-16DB-4422-BA27-84E31E8EDE1C}" presName="sibTrans" presStyleLbl="sibTrans1D1" presStyleIdx="2" presStyleCnt="5"/>
      <dgm:spPr/>
      <dgm:t>
        <a:bodyPr/>
        <a:lstStyle/>
        <a:p>
          <a:endParaRPr lang="ru-RU"/>
        </a:p>
      </dgm:t>
    </dgm:pt>
    <dgm:pt modelId="{520DCB4A-045C-41AA-9B31-C905AF2B307D}" type="pres">
      <dgm:prSet presAssocID="{C9520877-BE68-4B6C-8C82-CA6DB65B75C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6A620-9C3C-4E17-89FD-C6878E1EFE62}" type="pres">
      <dgm:prSet presAssocID="{C9520877-BE68-4B6C-8C82-CA6DB65B75C8}" presName="spNode" presStyleCnt="0"/>
      <dgm:spPr/>
    </dgm:pt>
    <dgm:pt modelId="{F540A467-3702-45C4-B23D-6BC5443839F1}" type="pres">
      <dgm:prSet presAssocID="{D91B1481-75ED-40D8-9CCB-5C5A09159D81}" presName="sibTrans" presStyleLbl="sibTrans1D1" presStyleIdx="3" presStyleCnt="5"/>
      <dgm:spPr/>
      <dgm:t>
        <a:bodyPr/>
        <a:lstStyle/>
        <a:p>
          <a:endParaRPr lang="ru-RU"/>
        </a:p>
      </dgm:t>
    </dgm:pt>
    <dgm:pt modelId="{3FDEA21E-3690-461C-AC8F-1DFD45705C54}" type="pres">
      <dgm:prSet presAssocID="{88B92AE8-237C-40C7-B2B6-C2B5765CB95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09C18-EBC4-4E69-836A-1FB12235FEF8}" type="pres">
      <dgm:prSet presAssocID="{88B92AE8-237C-40C7-B2B6-C2B5765CB95D}" presName="spNode" presStyleCnt="0"/>
      <dgm:spPr/>
    </dgm:pt>
    <dgm:pt modelId="{442228D6-AE17-48CB-8F36-4B79A93160C2}" type="pres">
      <dgm:prSet presAssocID="{9B491431-A3DD-4118-AC03-6536B5B41A48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894737F5-8C0C-476B-85AB-380D09ADE5F3}" type="presOf" srcId="{C9520877-BE68-4B6C-8C82-CA6DB65B75C8}" destId="{520DCB4A-045C-41AA-9B31-C905AF2B307D}" srcOrd="0" destOrd="0" presId="urn:microsoft.com/office/officeart/2005/8/layout/cycle6"/>
    <dgm:cxn modelId="{31DF7483-4342-4143-AAC7-A9EB11184010}" type="presOf" srcId="{5167454B-16DB-4422-BA27-84E31E8EDE1C}" destId="{C364D8B3-045F-4D1E-AAD7-7FFA809D744D}" srcOrd="0" destOrd="0" presId="urn:microsoft.com/office/officeart/2005/8/layout/cycle6"/>
    <dgm:cxn modelId="{3322E766-5131-4100-96C2-3457CCDC9D8F}" srcId="{C7ECB060-1522-4E48-9E9D-90A3BDA7A3BF}" destId="{F051B0EF-8089-4F50-BA6C-E376560E771B}" srcOrd="1" destOrd="0" parTransId="{C90248EF-ABAC-4852-9FAD-CABBA0606725}" sibTransId="{728D99ED-4773-45F4-B87C-6CF756BB1237}"/>
    <dgm:cxn modelId="{2CFCE722-BDE2-4B6D-B0AD-3105CB96FA8C}" type="presOf" srcId="{9B491431-A3DD-4118-AC03-6536B5B41A48}" destId="{442228D6-AE17-48CB-8F36-4B79A93160C2}" srcOrd="0" destOrd="0" presId="urn:microsoft.com/office/officeart/2005/8/layout/cycle6"/>
    <dgm:cxn modelId="{DA56639A-0CA5-45CA-856E-A3A8442EA0DB}" type="presOf" srcId="{C7ECB060-1522-4E48-9E9D-90A3BDA7A3BF}" destId="{4165C8C9-E993-472A-9AF9-F6FC5D5DBFC9}" srcOrd="0" destOrd="0" presId="urn:microsoft.com/office/officeart/2005/8/layout/cycle6"/>
    <dgm:cxn modelId="{3FD7DC3D-4271-4882-A856-75039EF14A8D}" type="presOf" srcId="{9F8E64F1-C736-4FF2-A27A-94646C75F876}" destId="{6CC28613-E2DE-4DDF-A78E-ACB448469C6E}" srcOrd="0" destOrd="0" presId="urn:microsoft.com/office/officeart/2005/8/layout/cycle6"/>
    <dgm:cxn modelId="{07354FC3-7F74-4D9E-8CDF-0F1612833EB3}" srcId="{C7ECB060-1522-4E48-9E9D-90A3BDA7A3BF}" destId="{88B92AE8-237C-40C7-B2B6-C2B5765CB95D}" srcOrd="4" destOrd="0" parTransId="{369E54D5-1868-4CEC-B476-CBABAD134761}" sibTransId="{9B491431-A3DD-4118-AC03-6536B5B41A48}"/>
    <dgm:cxn modelId="{02ED62EA-56A6-4174-83EB-1F9C507DE209}" type="presOf" srcId="{16C7599B-9299-4B8B-8045-075EB7F5A47D}" destId="{28F3F5C3-568E-4F1B-B796-F92308E9A4AB}" srcOrd="0" destOrd="0" presId="urn:microsoft.com/office/officeart/2005/8/layout/cycle6"/>
    <dgm:cxn modelId="{1B74AD50-B5C9-47C6-9153-B74452F5AB82}" srcId="{C7ECB060-1522-4E48-9E9D-90A3BDA7A3BF}" destId="{9F8E64F1-C736-4FF2-A27A-94646C75F876}" srcOrd="2" destOrd="0" parTransId="{68611F95-63E6-45EA-96F9-6A84FCFE4C38}" sibTransId="{5167454B-16DB-4422-BA27-84E31E8EDE1C}"/>
    <dgm:cxn modelId="{60FB73C2-FC04-4EF5-A1E3-B96F8070A8AC}" type="presOf" srcId="{88B92AE8-237C-40C7-B2B6-C2B5765CB95D}" destId="{3FDEA21E-3690-461C-AC8F-1DFD45705C54}" srcOrd="0" destOrd="0" presId="urn:microsoft.com/office/officeart/2005/8/layout/cycle6"/>
    <dgm:cxn modelId="{F01F5DF7-CE37-4BAA-9FF5-C27CAC2530ED}" srcId="{C7ECB060-1522-4E48-9E9D-90A3BDA7A3BF}" destId="{16C7599B-9299-4B8B-8045-075EB7F5A47D}" srcOrd="0" destOrd="0" parTransId="{5A3C7ACB-6470-41CE-B168-8E932C7CCAD4}" sibTransId="{265E74C0-FD6B-413B-967F-3C85E0577CA4}"/>
    <dgm:cxn modelId="{56218E60-957A-4653-A048-4F1101914C3D}" srcId="{C7ECB060-1522-4E48-9E9D-90A3BDA7A3BF}" destId="{C9520877-BE68-4B6C-8C82-CA6DB65B75C8}" srcOrd="3" destOrd="0" parTransId="{85CAEF4A-D523-4465-B505-380BD4A930E4}" sibTransId="{D91B1481-75ED-40D8-9CCB-5C5A09159D81}"/>
    <dgm:cxn modelId="{A1002ACA-7CC7-407C-AA4C-70C5F8E6D9A0}" type="presOf" srcId="{F051B0EF-8089-4F50-BA6C-E376560E771B}" destId="{1DCCEA2D-9C54-4125-ADA1-A0F35FB91B29}" srcOrd="0" destOrd="0" presId="urn:microsoft.com/office/officeart/2005/8/layout/cycle6"/>
    <dgm:cxn modelId="{A175E1E8-E887-4CB2-B403-0701CE2C09BF}" type="presOf" srcId="{265E74C0-FD6B-413B-967F-3C85E0577CA4}" destId="{DF38A32B-4661-4915-8327-E18A079CA03D}" srcOrd="0" destOrd="0" presId="urn:microsoft.com/office/officeart/2005/8/layout/cycle6"/>
    <dgm:cxn modelId="{A1B61F66-A4EB-4919-81C2-499FEE4CA307}" type="presOf" srcId="{728D99ED-4773-45F4-B87C-6CF756BB1237}" destId="{F5489CEF-323D-425F-9935-1B45A3CA47E2}" srcOrd="0" destOrd="0" presId="urn:microsoft.com/office/officeart/2005/8/layout/cycle6"/>
    <dgm:cxn modelId="{3404BDAD-A8A7-4ED2-B21A-CCDCE807E7C9}" type="presOf" srcId="{D91B1481-75ED-40D8-9CCB-5C5A09159D81}" destId="{F540A467-3702-45C4-B23D-6BC5443839F1}" srcOrd="0" destOrd="0" presId="urn:microsoft.com/office/officeart/2005/8/layout/cycle6"/>
    <dgm:cxn modelId="{624FBF17-BBDC-4FE7-B89F-99629E0038E4}" type="presParOf" srcId="{4165C8C9-E993-472A-9AF9-F6FC5D5DBFC9}" destId="{28F3F5C3-568E-4F1B-B796-F92308E9A4AB}" srcOrd="0" destOrd="0" presId="urn:microsoft.com/office/officeart/2005/8/layout/cycle6"/>
    <dgm:cxn modelId="{6B0CDC3E-5916-4031-8F8B-E0E2DEF86134}" type="presParOf" srcId="{4165C8C9-E993-472A-9AF9-F6FC5D5DBFC9}" destId="{1C2128B3-12D6-4452-882C-93075F8FE987}" srcOrd="1" destOrd="0" presId="urn:microsoft.com/office/officeart/2005/8/layout/cycle6"/>
    <dgm:cxn modelId="{2771EFF0-B8B1-40D0-ADA0-A0E6B1F7FA14}" type="presParOf" srcId="{4165C8C9-E993-472A-9AF9-F6FC5D5DBFC9}" destId="{DF38A32B-4661-4915-8327-E18A079CA03D}" srcOrd="2" destOrd="0" presId="urn:microsoft.com/office/officeart/2005/8/layout/cycle6"/>
    <dgm:cxn modelId="{39CD483F-D685-456E-9455-C7D912CC87A6}" type="presParOf" srcId="{4165C8C9-E993-472A-9AF9-F6FC5D5DBFC9}" destId="{1DCCEA2D-9C54-4125-ADA1-A0F35FB91B29}" srcOrd="3" destOrd="0" presId="urn:microsoft.com/office/officeart/2005/8/layout/cycle6"/>
    <dgm:cxn modelId="{B40DD4D7-6552-4E62-BCC0-195E3FF42C7A}" type="presParOf" srcId="{4165C8C9-E993-472A-9AF9-F6FC5D5DBFC9}" destId="{E767B2C5-9D9A-4B7F-AE04-B0435ED4F362}" srcOrd="4" destOrd="0" presId="urn:microsoft.com/office/officeart/2005/8/layout/cycle6"/>
    <dgm:cxn modelId="{A0C5538D-798C-4D26-A164-72E466ACBCCA}" type="presParOf" srcId="{4165C8C9-E993-472A-9AF9-F6FC5D5DBFC9}" destId="{F5489CEF-323D-425F-9935-1B45A3CA47E2}" srcOrd="5" destOrd="0" presId="urn:microsoft.com/office/officeart/2005/8/layout/cycle6"/>
    <dgm:cxn modelId="{8BD1CCEC-9260-4373-9CD8-9BDA29623C00}" type="presParOf" srcId="{4165C8C9-E993-472A-9AF9-F6FC5D5DBFC9}" destId="{6CC28613-E2DE-4DDF-A78E-ACB448469C6E}" srcOrd="6" destOrd="0" presId="urn:microsoft.com/office/officeart/2005/8/layout/cycle6"/>
    <dgm:cxn modelId="{69D6F785-84B7-43C8-87C7-5325E54715FD}" type="presParOf" srcId="{4165C8C9-E993-472A-9AF9-F6FC5D5DBFC9}" destId="{45DF172D-194A-47A6-857C-284198D624F5}" srcOrd="7" destOrd="0" presId="urn:microsoft.com/office/officeart/2005/8/layout/cycle6"/>
    <dgm:cxn modelId="{97A1BB40-9897-4E5B-B42F-C395672D8268}" type="presParOf" srcId="{4165C8C9-E993-472A-9AF9-F6FC5D5DBFC9}" destId="{C364D8B3-045F-4D1E-AAD7-7FFA809D744D}" srcOrd="8" destOrd="0" presId="urn:microsoft.com/office/officeart/2005/8/layout/cycle6"/>
    <dgm:cxn modelId="{F0BD8C1A-06DA-4F21-B7F5-D43D037D1C67}" type="presParOf" srcId="{4165C8C9-E993-472A-9AF9-F6FC5D5DBFC9}" destId="{520DCB4A-045C-41AA-9B31-C905AF2B307D}" srcOrd="9" destOrd="0" presId="urn:microsoft.com/office/officeart/2005/8/layout/cycle6"/>
    <dgm:cxn modelId="{EB93F207-041B-4971-8B35-BC1C73E16B64}" type="presParOf" srcId="{4165C8C9-E993-472A-9AF9-F6FC5D5DBFC9}" destId="{2666A620-9C3C-4E17-89FD-C6878E1EFE62}" srcOrd="10" destOrd="0" presId="urn:microsoft.com/office/officeart/2005/8/layout/cycle6"/>
    <dgm:cxn modelId="{DCEACF66-3E52-42F9-93AD-F89AB2F41AB4}" type="presParOf" srcId="{4165C8C9-E993-472A-9AF9-F6FC5D5DBFC9}" destId="{F540A467-3702-45C4-B23D-6BC5443839F1}" srcOrd="11" destOrd="0" presId="urn:microsoft.com/office/officeart/2005/8/layout/cycle6"/>
    <dgm:cxn modelId="{5777E85A-ECC9-4C59-B1B4-F3F60B3DA8F9}" type="presParOf" srcId="{4165C8C9-E993-472A-9AF9-F6FC5D5DBFC9}" destId="{3FDEA21E-3690-461C-AC8F-1DFD45705C54}" srcOrd="12" destOrd="0" presId="urn:microsoft.com/office/officeart/2005/8/layout/cycle6"/>
    <dgm:cxn modelId="{D113A040-A3F6-41DD-B43E-95A101BF1887}" type="presParOf" srcId="{4165C8C9-E993-472A-9AF9-F6FC5D5DBFC9}" destId="{9B009C18-EBC4-4E69-836A-1FB12235FEF8}" srcOrd="13" destOrd="0" presId="urn:microsoft.com/office/officeart/2005/8/layout/cycle6"/>
    <dgm:cxn modelId="{56673439-6828-49F3-A9AA-B9DD8423F1B8}" type="presParOf" srcId="{4165C8C9-E993-472A-9AF9-F6FC5D5DBFC9}" destId="{442228D6-AE17-48CB-8F36-4B79A93160C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48280-0541-496E-9998-342738E221E6}">
      <dsp:nvSpPr>
        <dsp:cNvPr id="0" name=""/>
        <dsp:cNvSpPr/>
      </dsp:nvSpPr>
      <dsp:spPr>
        <a:xfrm>
          <a:off x="2425163" y="802165"/>
          <a:ext cx="5270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081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/>
        </a:p>
      </dsp:txBody>
      <dsp:txXfrm>
        <a:off x="2674762" y="845097"/>
        <a:ext cx="27884" cy="5576"/>
      </dsp:txXfrm>
    </dsp:sp>
    <dsp:sp modelId="{9D768FD9-AFCE-4140-9892-AEE3A068AE04}">
      <dsp:nvSpPr>
        <dsp:cNvPr id="0" name=""/>
        <dsp:cNvSpPr/>
      </dsp:nvSpPr>
      <dsp:spPr>
        <a:xfrm>
          <a:off x="2263" y="120475"/>
          <a:ext cx="2424700" cy="145482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Переговоры с руководителями предприятий, встреча с коллективами</a:t>
          </a:r>
          <a:endParaRPr lang="ru-RU" sz="1600" b="1" kern="1200" dirty="0"/>
        </a:p>
      </dsp:txBody>
      <dsp:txXfrm>
        <a:off x="2263" y="120475"/>
        <a:ext cx="2424700" cy="1454820"/>
      </dsp:txXfrm>
    </dsp:sp>
    <dsp:sp modelId="{E6D35C2B-E8E0-470C-8F6F-784D72E05F7F}">
      <dsp:nvSpPr>
        <dsp:cNvPr id="0" name=""/>
        <dsp:cNvSpPr/>
      </dsp:nvSpPr>
      <dsp:spPr>
        <a:xfrm>
          <a:off x="5407544" y="802165"/>
          <a:ext cx="5270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081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-3585"/>
              <a:satOff val="-421"/>
              <a:lumOff val="2301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657143" y="845097"/>
        <a:ext cx="27884" cy="5576"/>
      </dsp:txXfrm>
    </dsp:sp>
    <dsp:sp modelId="{4232411B-6AFE-4C55-AC9D-598B213627C7}">
      <dsp:nvSpPr>
        <dsp:cNvPr id="0" name=""/>
        <dsp:cNvSpPr/>
      </dsp:nvSpPr>
      <dsp:spPr>
        <a:xfrm>
          <a:off x="2984644" y="120475"/>
          <a:ext cx="2424700" cy="145482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261"/>
                <a:satOff val="-366"/>
                <a:lumOff val="2335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261"/>
                <a:satOff val="-366"/>
                <a:lumOff val="2335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261"/>
                <a:satOff val="-366"/>
                <a:lumOff val="23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Обращение в ФАНО России руководителя ФГУП</a:t>
          </a:r>
          <a:endParaRPr lang="ru-RU" sz="1600" b="1" kern="1200" dirty="0"/>
        </a:p>
      </dsp:txBody>
      <dsp:txXfrm>
        <a:off x="2984644" y="120475"/>
        <a:ext cx="2424700" cy="1454820"/>
      </dsp:txXfrm>
    </dsp:sp>
    <dsp:sp modelId="{6E42C8FB-F8C0-47B5-AC2D-E6991D3A787B}">
      <dsp:nvSpPr>
        <dsp:cNvPr id="0" name=""/>
        <dsp:cNvSpPr/>
      </dsp:nvSpPr>
      <dsp:spPr>
        <a:xfrm>
          <a:off x="8389926" y="802165"/>
          <a:ext cx="5270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081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-7170"/>
              <a:satOff val="-841"/>
              <a:lumOff val="4602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8639524" y="845097"/>
        <a:ext cx="27884" cy="5576"/>
      </dsp:txXfrm>
    </dsp:sp>
    <dsp:sp modelId="{775C1C2C-E419-4903-BEF1-89E890200981}">
      <dsp:nvSpPr>
        <dsp:cNvPr id="0" name=""/>
        <dsp:cNvSpPr/>
      </dsp:nvSpPr>
      <dsp:spPr>
        <a:xfrm>
          <a:off x="5967026" y="120475"/>
          <a:ext cx="2424700" cy="145482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6522"/>
                <a:satOff val="-732"/>
                <a:lumOff val="466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6522"/>
                <a:satOff val="-732"/>
                <a:lumOff val="466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6522"/>
                <a:satOff val="-732"/>
                <a:lumOff val="46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Паспорт ФГУП</a:t>
          </a:r>
          <a:endParaRPr lang="ru-RU" sz="1600" b="1" kern="1200" dirty="0"/>
        </a:p>
      </dsp:txBody>
      <dsp:txXfrm>
        <a:off x="5967026" y="120475"/>
        <a:ext cx="2424700" cy="1454820"/>
      </dsp:txXfrm>
    </dsp:sp>
    <dsp:sp modelId="{C990EDF6-2245-4CCF-8D0C-0C03ADAFB755}">
      <dsp:nvSpPr>
        <dsp:cNvPr id="0" name=""/>
        <dsp:cNvSpPr/>
      </dsp:nvSpPr>
      <dsp:spPr>
        <a:xfrm>
          <a:off x="1214613" y="1573495"/>
          <a:ext cx="8947143" cy="527081"/>
        </a:xfrm>
        <a:custGeom>
          <a:avLst/>
          <a:gdLst/>
          <a:ahLst/>
          <a:cxnLst/>
          <a:rect l="0" t="0" r="0" b="0"/>
          <a:pathLst>
            <a:path>
              <a:moveTo>
                <a:pt x="8947143" y="0"/>
              </a:moveTo>
              <a:lnTo>
                <a:pt x="8947143" y="280640"/>
              </a:lnTo>
              <a:lnTo>
                <a:pt x="0" y="280640"/>
              </a:lnTo>
              <a:lnTo>
                <a:pt x="0" y="527081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-10755"/>
              <a:satOff val="-1262"/>
              <a:lumOff val="690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/>
        </a:p>
      </dsp:txBody>
      <dsp:txXfrm>
        <a:off x="5464072" y="1834248"/>
        <a:ext cx="448225" cy="5576"/>
      </dsp:txXfrm>
    </dsp:sp>
    <dsp:sp modelId="{B87384B4-F545-4198-A271-6794E2A93593}">
      <dsp:nvSpPr>
        <dsp:cNvPr id="0" name=""/>
        <dsp:cNvSpPr/>
      </dsp:nvSpPr>
      <dsp:spPr>
        <a:xfrm>
          <a:off x="8949407" y="120475"/>
          <a:ext cx="2424700" cy="145482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9783"/>
                <a:satOff val="-1097"/>
                <a:lumOff val="700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9783"/>
                <a:satOff val="-1097"/>
                <a:lumOff val="700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9783"/>
                <a:satOff val="-1097"/>
                <a:lumOff val="70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Аналитическая справка, основные сведения</a:t>
          </a:r>
          <a:endParaRPr lang="ru-RU" sz="1600" b="1" kern="1200" dirty="0"/>
        </a:p>
      </dsp:txBody>
      <dsp:txXfrm>
        <a:off x="8949407" y="120475"/>
        <a:ext cx="2424700" cy="1454820"/>
      </dsp:txXfrm>
    </dsp:sp>
    <dsp:sp modelId="{FB7DDAFC-F953-49F0-A8CD-0966CEFE4EF9}">
      <dsp:nvSpPr>
        <dsp:cNvPr id="0" name=""/>
        <dsp:cNvSpPr/>
      </dsp:nvSpPr>
      <dsp:spPr>
        <a:xfrm>
          <a:off x="2425163" y="2814667"/>
          <a:ext cx="5270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081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-14340"/>
              <a:satOff val="-1683"/>
              <a:lumOff val="920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674762" y="2857598"/>
        <a:ext cx="27884" cy="5576"/>
      </dsp:txXfrm>
    </dsp:sp>
    <dsp:sp modelId="{9725A656-E835-4F1F-95CE-557D8D552137}">
      <dsp:nvSpPr>
        <dsp:cNvPr id="0" name=""/>
        <dsp:cNvSpPr/>
      </dsp:nvSpPr>
      <dsp:spPr>
        <a:xfrm>
          <a:off x="2263" y="2132976"/>
          <a:ext cx="2424700" cy="145482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3044"/>
                <a:satOff val="-1463"/>
                <a:lumOff val="9338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3044"/>
                <a:satOff val="-1463"/>
                <a:lumOff val="9338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3044"/>
                <a:satOff val="-1463"/>
                <a:lumOff val="93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Одобрение реорганизации коллективом</a:t>
          </a:r>
          <a:endParaRPr lang="ru-RU" sz="1600" b="1" kern="1200" dirty="0"/>
        </a:p>
      </dsp:txBody>
      <dsp:txXfrm>
        <a:off x="2263" y="2132976"/>
        <a:ext cx="2424700" cy="1454820"/>
      </dsp:txXfrm>
    </dsp:sp>
    <dsp:sp modelId="{C573B8D1-59E0-48B4-AD1A-A68964D0A566}">
      <dsp:nvSpPr>
        <dsp:cNvPr id="0" name=""/>
        <dsp:cNvSpPr/>
      </dsp:nvSpPr>
      <dsp:spPr>
        <a:xfrm>
          <a:off x="5407544" y="2814667"/>
          <a:ext cx="5270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081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-17925"/>
              <a:satOff val="-2104"/>
              <a:lumOff val="1150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657143" y="2857598"/>
        <a:ext cx="27884" cy="5576"/>
      </dsp:txXfrm>
    </dsp:sp>
    <dsp:sp modelId="{0CF6F238-16B0-486E-A7BD-04DBCC532CBF}">
      <dsp:nvSpPr>
        <dsp:cNvPr id="0" name=""/>
        <dsp:cNvSpPr/>
      </dsp:nvSpPr>
      <dsp:spPr>
        <a:xfrm>
          <a:off x="2984644" y="2132976"/>
          <a:ext cx="2424700" cy="1454820"/>
        </a:xfrm>
        <a:prstGeom prst="rect">
          <a:avLst/>
        </a:prstGeom>
        <a:gradFill rotWithShape="0">
          <a:gsLst>
            <a:gs pos="18000">
              <a:srgbClr val="FF0000"/>
            </a:gs>
            <a:gs pos="91000">
              <a:schemeClr val="accent2">
                <a:shade val="80000"/>
                <a:hueOff val="-16305"/>
                <a:satOff val="-1829"/>
                <a:lumOff val="1167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6305"/>
                <a:satOff val="-1829"/>
                <a:lumOff val="116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Модель управления, формирование проектов основных документов для ФГБУ</a:t>
          </a:r>
          <a:endParaRPr lang="ru-RU" sz="1600" b="1" kern="1200" dirty="0"/>
        </a:p>
      </dsp:txBody>
      <dsp:txXfrm>
        <a:off x="2984644" y="2132976"/>
        <a:ext cx="2424700" cy="1454820"/>
      </dsp:txXfrm>
    </dsp:sp>
    <dsp:sp modelId="{0B3CACA5-E2B0-42E6-83A5-64F6254FDDF4}">
      <dsp:nvSpPr>
        <dsp:cNvPr id="0" name=""/>
        <dsp:cNvSpPr/>
      </dsp:nvSpPr>
      <dsp:spPr>
        <a:xfrm>
          <a:off x="8389926" y="2814667"/>
          <a:ext cx="5270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081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-21511"/>
              <a:satOff val="-2524"/>
              <a:lumOff val="13807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/>
        </a:p>
      </dsp:txBody>
      <dsp:txXfrm>
        <a:off x="8639524" y="2857598"/>
        <a:ext cx="27884" cy="5576"/>
      </dsp:txXfrm>
    </dsp:sp>
    <dsp:sp modelId="{CAEB36D5-7248-4BA0-8434-4FF484F155DD}">
      <dsp:nvSpPr>
        <dsp:cNvPr id="0" name=""/>
        <dsp:cNvSpPr/>
      </dsp:nvSpPr>
      <dsp:spPr>
        <a:xfrm>
          <a:off x="5967026" y="2132976"/>
          <a:ext cx="2424700" cy="145482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9567"/>
                <a:satOff val="-2195"/>
                <a:lumOff val="14007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9567"/>
                <a:satOff val="-2195"/>
                <a:lumOff val="14007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9567"/>
                <a:satOff val="-2195"/>
                <a:lumOff val="140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Проект устава ФГБУ</a:t>
          </a:r>
          <a:endParaRPr lang="ru-RU" sz="1600" b="1" kern="1200" dirty="0"/>
        </a:p>
      </dsp:txBody>
      <dsp:txXfrm>
        <a:off x="5967026" y="2132976"/>
        <a:ext cx="2424700" cy="1454820"/>
      </dsp:txXfrm>
    </dsp:sp>
    <dsp:sp modelId="{22C3A0F0-474D-4EB4-9392-B99639BA6965}">
      <dsp:nvSpPr>
        <dsp:cNvPr id="0" name=""/>
        <dsp:cNvSpPr/>
      </dsp:nvSpPr>
      <dsp:spPr>
        <a:xfrm>
          <a:off x="1214613" y="3585997"/>
          <a:ext cx="8947143" cy="527081"/>
        </a:xfrm>
        <a:custGeom>
          <a:avLst/>
          <a:gdLst/>
          <a:ahLst/>
          <a:cxnLst/>
          <a:rect l="0" t="0" r="0" b="0"/>
          <a:pathLst>
            <a:path>
              <a:moveTo>
                <a:pt x="8947143" y="0"/>
              </a:moveTo>
              <a:lnTo>
                <a:pt x="8947143" y="280640"/>
              </a:lnTo>
              <a:lnTo>
                <a:pt x="0" y="280640"/>
              </a:lnTo>
              <a:lnTo>
                <a:pt x="0" y="527081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-25096"/>
              <a:satOff val="-2945"/>
              <a:lumOff val="1610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/>
        </a:p>
      </dsp:txBody>
      <dsp:txXfrm>
        <a:off x="5464072" y="3846749"/>
        <a:ext cx="448225" cy="5576"/>
      </dsp:txXfrm>
    </dsp:sp>
    <dsp:sp modelId="{05083791-D2EC-432A-AE67-55FC9BF6D919}">
      <dsp:nvSpPr>
        <dsp:cNvPr id="0" name=""/>
        <dsp:cNvSpPr/>
      </dsp:nvSpPr>
      <dsp:spPr>
        <a:xfrm>
          <a:off x="8949407" y="2132976"/>
          <a:ext cx="2424700" cy="145482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22828"/>
                <a:satOff val="-2561"/>
                <a:lumOff val="1634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2828"/>
                <a:satOff val="-2561"/>
                <a:lumOff val="1634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2828"/>
                <a:satOff val="-2561"/>
                <a:lumOff val="163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Проект положения об оплате труда</a:t>
          </a:r>
          <a:endParaRPr lang="ru-RU" sz="1600" b="1" kern="1200" dirty="0"/>
        </a:p>
      </dsp:txBody>
      <dsp:txXfrm>
        <a:off x="8949407" y="2132976"/>
        <a:ext cx="2424700" cy="1454820"/>
      </dsp:txXfrm>
    </dsp:sp>
    <dsp:sp modelId="{1FD1F285-1648-4A65-9F11-E5F61B4A6E5F}">
      <dsp:nvSpPr>
        <dsp:cNvPr id="0" name=""/>
        <dsp:cNvSpPr/>
      </dsp:nvSpPr>
      <dsp:spPr>
        <a:xfrm>
          <a:off x="2425163" y="4827168"/>
          <a:ext cx="5270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081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-28681"/>
              <a:satOff val="-3366"/>
              <a:lumOff val="1840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674762" y="4870099"/>
        <a:ext cx="27884" cy="5576"/>
      </dsp:txXfrm>
    </dsp:sp>
    <dsp:sp modelId="{8160D44D-27F7-4CDC-879D-9EE84CDB91A2}">
      <dsp:nvSpPr>
        <dsp:cNvPr id="0" name=""/>
        <dsp:cNvSpPr/>
      </dsp:nvSpPr>
      <dsp:spPr>
        <a:xfrm>
          <a:off x="2263" y="4145478"/>
          <a:ext cx="2424700" cy="145482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26089"/>
                <a:satOff val="-2927"/>
                <a:lumOff val="1867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6089"/>
                <a:satOff val="-2927"/>
                <a:lumOff val="1867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6089"/>
                <a:satOff val="-2927"/>
                <a:lumOff val="186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План («дорожная карта») реорганизации</a:t>
          </a:r>
          <a:endParaRPr lang="ru-RU" sz="1600" b="1" kern="1200" dirty="0"/>
        </a:p>
      </dsp:txBody>
      <dsp:txXfrm>
        <a:off x="2263" y="4145478"/>
        <a:ext cx="2424700" cy="1454820"/>
      </dsp:txXfrm>
    </dsp:sp>
    <dsp:sp modelId="{E88800F0-D184-4CA8-BB76-1A90B48E6C46}">
      <dsp:nvSpPr>
        <dsp:cNvPr id="0" name=""/>
        <dsp:cNvSpPr/>
      </dsp:nvSpPr>
      <dsp:spPr>
        <a:xfrm>
          <a:off x="5407544" y="4827168"/>
          <a:ext cx="5270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081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-32266"/>
              <a:satOff val="-3786"/>
              <a:lumOff val="2071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/>
        </a:p>
      </dsp:txBody>
      <dsp:txXfrm>
        <a:off x="5657143" y="4870099"/>
        <a:ext cx="27884" cy="5576"/>
      </dsp:txXfrm>
    </dsp:sp>
    <dsp:sp modelId="{39A79DB4-713A-488D-8757-37EDF23F5553}">
      <dsp:nvSpPr>
        <dsp:cNvPr id="0" name=""/>
        <dsp:cNvSpPr/>
      </dsp:nvSpPr>
      <dsp:spPr>
        <a:xfrm>
          <a:off x="2984644" y="4145478"/>
          <a:ext cx="2424700" cy="145482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29350"/>
                <a:satOff val="-3292"/>
                <a:lumOff val="21011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9350"/>
                <a:satOff val="-3292"/>
                <a:lumOff val="21011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9350"/>
                <a:satOff val="-3292"/>
                <a:lumOff val="210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Оценка рисков и последствий реорганизации</a:t>
          </a:r>
          <a:endParaRPr lang="ru-RU" sz="1600" b="1" kern="1200" dirty="0"/>
        </a:p>
      </dsp:txBody>
      <dsp:txXfrm>
        <a:off x="2984644" y="4145478"/>
        <a:ext cx="2424700" cy="1454820"/>
      </dsp:txXfrm>
    </dsp:sp>
    <dsp:sp modelId="{67394F6E-D58A-4A36-A236-CBE7B123896C}">
      <dsp:nvSpPr>
        <dsp:cNvPr id="0" name=""/>
        <dsp:cNvSpPr/>
      </dsp:nvSpPr>
      <dsp:spPr>
        <a:xfrm>
          <a:off x="8389926" y="4827168"/>
          <a:ext cx="5270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081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-35851"/>
              <a:satOff val="-4207"/>
              <a:lumOff val="23011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8639524" y="4870099"/>
        <a:ext cx="27884" cy="5576"/>
      </dsp:txXfrm>
    </dsp:sp>
    <dsp:sp modelId="{C94F9739-CB30-44D2-A0B3-4F286E5930E8}">
      <dsp:nvSpPr>
        <dsp:cNvPr id="0" name=""/>
        <dsp:cNvSpPr/>
      </dsp:nvSpPr>
      <dsp:spPr>
        <a:xfrm>
          <a:off x="5967026" y="4145478"/>
          <a:ext cx="2424700" cy="1454820"/>
        </a:xfrm>
        <a:prstGeom prst="rect">
          <a:avLst/>
        </a:prstGeom>
        <a:gradFill rotWithShape="0">
          <a:gsLst>
            <a:gs pos="0">
              <a:srgbClr val="FF0000"/>
            </a:gs>
            <a:gs pos="96000">
              <a:schemeClr val="accent2">
                <a:shade val="80000"/>
                <a:hueOff val="-32611"/>
                <a:satOff val="-3658"/>
                <a:lumOff val="23345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2611"/>
                <a:satOff val="-3658"/>
                <a:lumOff val="233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Обращение в Правительство Российской Федерации</a:t>
          </a:r>
          <a:endParaRPr lang="ru-RU" sz="1600" b="1" kern="1200" dirty="0"/>
        </a:p>
      </dsp:txBody>
      <dsp:txXfrm>
        <a:off x="5967026" y="4145478"/>
        <a:ext cx="2424700" cy="1454820"/>
      </dsp:txXfrm>
    </dsp:sp>
    <dsp:sp modelId="{A697B5AB-EA03-46D2-BE1B-C2A27ED2045A}">
      <dsp:nvSpPr>
        <dsp:cNvPr id="0" name=""/>
        <dsp:cNvSpPr/>
      </dsp:nvSpPr>
      <dsp:spPr>
        <a:xfrm>
          <a:off x="8949407" y="4145478"/>
          <a:ext cx="2424700" cy="145482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решение Правительства Российской Федерации</a:t>
          </a:r>
          <a:endParaRPr lang="ru-RU" sz="1600" b="1" kern="1200" dirty="0"/>
        </a:p>
      </dsp:txBody>
      <dsp:txXfrm>
        <a:off x="8949407" y="4145478"/>
        <a:ext cx="2424700" cy="14548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9FD50-9B3B-4CE6-842D-F35653A7DDC6}">
      <dsp:nvSpPr>
        <dsp:cNvPr id="0" name=""/>
        <dsp:cNvSpPr/>
      </dsp:nvSpPr>
      <dsp:spPr>
        <a:xfrm>
          <a:off x="7864" y="620009"/>
          <a:ext cx="2933658" cy="345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69B1F-1CE0-4260-91EB-15743906AFA4}">
      <dsp:nvSpPr>
        <dsp:cNvPr id="0" name=""/>
        <dsp:cNvSpPr/>
      </dsp:nvSpPr>
      <dsp:spPr>
        <a:xfrm>
          <a:off x="7864" y="749629"/>
          <a:ext cx="215517" cy="2155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E497F-B0A5-468C-9191-D42EE56540E5}">
      <dsp:nvSpPr>
        <dsp:cNvPr id="0" name=""/>
        <dsp:cNvSpPr/>
      </dsp:nvSpPr>
      <dsp:spPr>
        <a:xfrm>
          <a:off x="7864" y="0"/>
          <a:ext cx="2933658" cy="620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Пояснительная записка</a:t>
          </a:r>
          <a:endParaRPr lang="ru-RU" sz="1800" kern="1200" dirty="0"/>
        </a:p>
      </dsp:txBody>
      <dsp:txXfrm>
        <a:off x="7864" y="0"/>
        <a:ext cx="2933658" cy="620009"/>
      </dsp:txXfrm>
    </dsp:sp>
    <dsp:sp modelId="{2E4D785E-97F6-498E-AC9A-A7411D6BA256}">
      <dsp:nvSpPr>
        <dsp:cNvPr id="0" name=""/>
        <dsp:cNvSpPr/>
      </dsp:nvSpPr>
      <dsp:spPr>
        <a:xfrm>
          <a:off x="7864" y="1251993"/>
          <a:ext cx="215511" cy="2155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C0FC1-93E1-4B5D-B4FC-DD2F8EF0D45E}">
      <dsp:nvSpPr>
        <dsp:cNvPr id="0" name=""/>
        <dsp:cNvSpPr/>
      </dsp:nvSpPr>
      <dsp:spPr>
        <a:xfrm>
          <a:off x="213220" y="1108569"/>
          <a:ext cx="2728302" cy="502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Сведения о штатной численности</a:t>
          </a:r>
          <a:endParaRPr lang="ru-RU" sz="1600" kern="1200" dirty="0"/>
        </a:p>
      </dsp:txBody>
      <dsp:txXfrm>
        <a:off x="213220" y="1108569"/>
        <a:ext cx="2728302" cy="502358"/>
      </dsp:txXfrm>
    </dsp:sp>
    <dsp:sp modelId="{023CA1F3-7ED6-4E16-977C-23A5DB20D2D0}">
      <dsp:nvSpPr>
        <dsp:cNvPr id="0" name=""/>
        <dsp:cNvSpPr/>
      </dsp:nvSpPr>
      <dsp:spPr>
        <a:xfrm>
          <a:off x="7864" y="1754351"/>
          <a:ext cx="215511" cy="2155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787B8F-7D24-4B15-B578-DAD0A14816CA}">
      <dsp:nvSpPr>
        <dsp:cNvPr id="0" name=""/>
        <dsp:cNvSpPr/>
      </dsp:nvSpPr>
      <dsp:spPr>
        <a:xfrm>
          <a:off x="213220" y="1610928"/>
          <a:ext cx="2728302" cy="502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Сведения о недвижимости</a:t>
          </a:r>
          <a:endParaRPr lang="ru-RU" sz="1600" kern="1200" dirty="0"/>
        </a:p>
      </dsp:txBody>
      <dsp:txXfrm>
        <a:off x="213220" y="1610928"/>
        <a:ext cx="2728302" cy="502358"/>
      </dsp:txXfrm>
    </dsp:sp>
    <dsp:sp modelId="{CE1ECE24-7D2B-4ADD-B81C-BBADEF5B72A7}">
      <dsp:nvSpPr>
        <dsp:cNvPr id="0" name=""/>
        <dsp:cNvSpPr/>
      </dsp:nvSpPr>
      <dsp:spPr>
        <a:xfrm>
          <a:off x="7864" y="2256710"/>
          <a:ext cx="215511" cy="2155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95342-9F42-430B-A67D-5C4794416AFE}">
      <dsp:nvSpPr>
        <dsp:cNvPr id="0" name=""/>
        <dsp:cNvSpPr/>
      </dsp:nvSpPr>
      <dsp:spPr>
        <a:xfrm>
          <a:off x="213220" y="2113286"/>
          <a:ext cx="2728302" cy="502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Информация о продуктах (услугах)</a:t>
          </a:r>
          <a:endParaRPr lang="ru-RU" sz="1600" kern="1200" dirty="0"/>
        </a:p>
      </dsp:txBody>
      <dsp:txXfrm>
        <a:off x="213220" y="2113286"/>
        <a:ext cx="2728302" cy="502358"/>
      </dsp:txXfrm>
    </dsp:sp>
    <dsp:sp modelId="{D200F349-CB11-42AE-B3B2-9757303A589E}">
      <dsp:nvSpPr>
        <dsp:cNvPr id="0" name=""/>
        <dsp:cNvSpPr/>
      </dsp:nvSpPr>
      <dsp:spPr>
        <a:xfrm>
          <a:off x="7864" y="2759069"/>
          <a:ext cx="215511" cy="2155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5DF60-C051-40D7-92A8-BE795986C2FC}">
      <dsp:nvSpPr>
        <dsp:cNvPr id="0" name=""/>
        <dsp:cNvSpPr/>
      </dsp:nvSpPr>
      <dsp:spPr>
        <a:xfrm>
          <a:off x="262548" y="2664294"/>
          <a:ext cx="2728302" cy="502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Информация об основных видах деятельности ФГБУ</a:t>
          </a:r>
          <a:endParaRPr lang="ru-RU" sz="1600" kern="1200" dirty="0"/>
        </a:p>
      </dsp:txBody>
      <dsp:txXfrm>
        <a:off x="262548" y="2664294"/>
        <a:ext cx="2728302" cy="502358"/>
      </dsp:txXfrm>
    </dsp:sp>
    <dsp:sp modelId="{766D6F84-FD80-4969-8AB2-8E70B4249465}">
      <dsp:nvSpPr>
        <dsp:cNvPr id="0" name=""/>
        <dsp:cNvSpPr/>
      </dsp:nvSpPr>
      <dsp:spPr>
        <a:xfrm>
          <a:off x="16812" y="3312368"/>
          <a:ext cx="215511" cy="2155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28265-6F84-4A5E-9AB4-546CEA4176C5}">
      <dsp:nvSpPr>
        <dsp:cNvPr id="0" name=""/>
        <dsp:cNvSpPr/>
      </dsp:nvSpPr>
      <dsp:spPr>
        <a:xfrm>
          <a:off x="262548" y="3384374"/>
          <a:ext cx="2728302" cy="502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Информация о дебиторской и кредиторской задолженности</a:t>
          </a:r>
          <a:endParaRPr lang="ru-RU" sz="1600" kern="1200" dirty="0"/>
        </a:p>
      </dsp:txBody>
      <dsp:txXfrm>
        <a:off x="262548" y="3384374"/>
        <a:ext cx="2728302" cy="502358"/>
      </dsp:txXfrm>
    </dsp:sp>
    <dsp:sp modelId="{A5046EEB-1284-48B6-934D-A7B971AB65F9}">
      <dsp:nvSpPr>
        <dsp:cNvPr id="0" name=""/>
        <dsp:cNvSpPr/>
      </dsp:nvSpPr>
      <dsp:spPr>
        <a:xfrm>
          <a:off x="3088205" y="620009"/>
          <a:ext cx="2933658" cy="345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02924-CC6E-4C96-B0C5-AD36C67A2E1A}">
      <dsp:nvSpPr>
        <dsp:cNvPr id="0" name=""/>
        <dsp:cNvSpPr/>
      </dsp:nvSpPr>
      <dsp:spPr>
        <a:xfrm>
          <a:off x="3088205" y="749629"/>
          <a:ext cx="215517" cy="2155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E79C5-F6C4-45D4-ACC9-A2B960B82445}">
      <dsp:nvSpPr>
        <dsp:cNvPr id="0" name=""/>
        <dsp:cNvSpPr/>
      </dsp:nvSpPr>
      <dsp:spPr>
        <a:xfrm>
          <a:off x="3088205" y="0"/>
          <a:ext cx="2933658" cy="620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Финансово-экономическое обоснование</a:t>
          </a:r>
          <a:endParaRPr lang="ru-RU" sz="1800" kern="1200" dirty="0"/>
        </a:p>
      </dsp:txBody>
      <dsp:txXfrm>
        <a:off x="3088205" y="0"/>
        <a:ext cx="2933658" cy="620009"/>
      </dsp:txXfrm>
    </dsp:sp>
    <dsp:sp modelId="{CCD90FA7-E86A-4BA2-A908-EEA3A9B2A0DC}">
      <dsp:nvSpPr>
        <dsp:cNvPr id="0" name=""/>
        <dsp:cNvSpPr/>
      </dsp:nvSpPr>
      <dsp:spPr>
        <a:xfrm>
          <a:off x="3088205" y="1251993"/>
          <a:ext cx="215511" cy="2155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D5FE2-283F-4B15-A2B6-E8F18BF49038}">
      <dsp:nvSpPr>
        <dsp:cNvPr id="0" name=""/>
        <dsp:cNvSpPr/>
      </dsp:nvSpPr>
      <dsp:spPr>
        <a:xfrm>
          <a:off x="3293561" y="1108569"/>
          <a:ext cx="2728302" cy="502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соответствии с приказом Минфина России от 19.03.2015 № 42н</a:t>
          </a:r>
          <a:endParaRPr lang="ru-RU" sz="1600" kern="1200" dirty="0"/>
        </a:p>
      </dsp:txBody>
      <dsp:txXfrm>
        <a:off x="3293561" y="1108569"/>
        <a:ext cx="2728302" cy="502358"/>
      </dsp:txXfrm>
    </dsp:sp>
    <dsp:sp modelId="{267A70D6-1C15-44B1-99D6-C875E0264D3C}">
      <dsp:nvSpPr>
        <dsp:cNvPr id="0" name=""/>
        <dsp:cNvSpPr/>
      </dsp:nvSpPr>
      <dsp:spPr>
        <a:xfrm>
          <a:off x="3070870" y="1800199"/>
          <a:ext cx="215511" cy="2155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37D2B-263B-4D74-92B2-FFBF0A7C4F06}">
      <dsp:nvSpPr>
        <dsp:cNvPr id="0" name=""/>
        <dsp:cNvSpPr/>
      </dsp:nvSpPr>
      <dsp:spPr>
        <a:xfrm>
          <a:off x="3286904" y="1728188"/>
          <a:ext cx="2728302" cy="502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Объем и качество </a:t>
          </a:r>
          <a:r>
            <a:rPr lang="ru-RU" sz="1600" kern="1200" dirty="0" err="1" smtClean="0"/>
            <a:t>госзадания</a:t>
          </a:r>
          <a:r>
            <a:rPr lang="ru-RU" sz="1600" kern="1200" dirty="0" smtClean="0"/>
            <a:t> ФГБУ</a:t>
          </a:r>
        </a:p>
      </dsp:txBody>
      <dsp:txXfrm>
        <a:off x="3286904" y="1728188"/>
        <a:ext cx="2728302" cy="502358"/>
      </dsp:txXfrm>
    </dsp:sp>
    <dsp:sp modelId="{C111F6B8-A178-4CA5-A206-B78A7D2096E8}">
      <dsp:nvSpPr>
        <dsp:cNvPr id="0" name=""/>
        <dsp:cNvSpPr/>
      </dsp:nvSpPr>
      <dsp:spPr>
        <a:xfrm>
          <a:off x="3070870" y="2448272"/>
          <a:ext cx="215511" cy="2155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A5D23-1E98-4A75-84DC-5EA01E0FC178}">
      <dsp:nvSpPr>
        <dsp:cNvPr id="0" name=""/>
        <dsp:cNvSpPr/>
      </dsp:nvSpPr>
      <dsp:spPr>
        <a:xfrm>
          <a:off x="3286904" y="2664294"/>
          <a:ext cx="2728302" cy="502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расчет объема субсидий, предполагаемых к выделению ФГБУ в целях выполнения им государственного задания</a:t>
          </a:r>
          <a:endParaRPr lang="ru-RU" sz="1600" kern="1200" dirty="0"/>
        </a:p>
      </dsp:txBody>
      <dsp:txXfrm>
        <a:off x="3286904" y="2664294"/>
        <a:ext cx="2728302" cy="502358"/>
      </dsp:txXfrm>
    </dsp:sp>
    <dsp:sp modelId="{CA56F133-6C09-4617-B1E6-59D891DA72A7}">
      <dsp:nvSpPr>
        <dsp:cNvPr id="0" name=""/>
        <dsp:cNvSpPr/>
      </dsp:nvSpPr>
      <dsp:spPr>
        <a:xfrm>
          <a:off x="3070870" y="3672406"/>
          <a:ext cx="215511" cy="2155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93875-C39A-4580-A368-87AFDCD00CDB}">
      <dsp:nvSpPr>
        <dsp:cNvPr id="0" name=""/>
        <dsp:cNvSpPr/>
      </dsp:nvSpPr>
      <dsp:spPr>
        <a:xfrm>
          <a:off x="3286904" y="3672407"/>
          <a:ext cx="2728302" cy="502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Сопоставление поступлений и выплат ФГУП / ФГБУ</a:t>
          </a:r>
          <a:endParaRPr lang="ru-RU" sz="1600" kern="1200" dirty="0"/>
        </a:p>
      </dsp:txBody>
      <dsp:txXfrm>
        <a:off x="3286904" y="3672407"/>
        <a:ext cx="2728302" cy="502358"/>
      </dsp:txXfrm>
    </dsp:sp>
    <dsp:sp modelId="{38734A54-95DE-430A-85FF-96483F623288}">
      <dsp:nvSpPr>
        <dsp:cNvPr id="0" name=""/>
        <dsp:cNvSpPr/>
      </dsp:nvSpPr>
      <dsp:spPr>
        <a:xfrm>
          <a:off x="6168547" y="620009"/>
          <a:ext cx="2933658" cy="345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888C6E-C6FD-4B93-940D-3808576C3B82}">
      <dsp:nvSpPr>
        <dsp:cNvPr id="0" name=""/>
        <dsp:cNvSpPr/>
      </dsp:nvSpPr>
      <dsp:spPr>
        <a:xfrm>
          <a:off x="6168547" y="749629"/>
          <a:ext cx="215517" cy="2155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BF7B6-E64B-4A98-80EC-1D6FCCCE7943}">
      <dsp:nvSpPr>
        <dsp:cNvPr id="0" name=""/>
        <dsp:cNvSpPr/>
      </dsp:nvSpPr>
      <dsp:spPr>
        <a:xfrm>
          <a:off x="6168547" y="0"/>
          <a:ext cx="2933658" cy="620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Согласие ФГУП на реорганизацию</a:t>
          </a:r>
          <a:endParaRPr lang="ru-RU" sz="1800" kern="1200" dirty="0"/>
        </a:p>
      </dsp:txBody>
      <dsp:txXfrm>
        <a:off x="6168547" y="0"/>
        <a:ext cx="2933658" cy="620009"/>
      </dsp:txXfrm>
    </dsp:sp>
    <dsp:sp modelId="{D47FCC1D-BA40-438B-AD61-47F73D1FB301}">
      <dsp:nvSpPr>
        <dsp:cNvPr id="0" name=""/>
        <dsp:cNvSpPr/>
      </dsp:nvSpPr>
      <dsp:spPr>
        <a:xfrm>
          <a:off x="6168547" y="1251993"/>
          <a:ext cx="215511" cy="2155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BCD1C-BC79-4E7F-A92F-345065711C1A}">
      <dsp:nvSpPr>
        <dsp:cNvPr id="0" name=""/>
        <dsp:cNvSpPr/>
      </dsp:nvSpPr>
      <dsp:spPr>
        <a:xfrm>
          <a:off x="6373903" y="1108569"/>
          <a:ext cx="2728302" cy="502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Письмо руководителя ФГУП о согласии</a:t>
          </a:r>
          <a:endParaRPr lang="ru-RU" sz="1600" kern="1200" dirty="0"/>
        </a:p>
      </dsp:txBody>
      <dsp:txXfrm>
        <a:off x="6373903" y="1108569"/>
        <a:ext cx="2728302" cy="502358"/>
      </dsp:txXfrm>
    </dsp:sp>
    <dsp:sp modelId="{60390BC0-91F7-48E8-A39D-B114D58C59FF}">
      <dsp:nvSpPr>
        <dsp:cNvPr id="0" name=""/>
        <dsp:cNvSpPr/>
      </dsp:nvSpPr>
      <dsp:spPr>
        <a:xfrm>
          <a:off x="6167213" y="1800199"/>
          <a:ext cx="215511" cy="2155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D652D-142D-43FE-B56B-AED7992F896B}">
      <dsp:nvSpPr>
        <dsp:cNvPr id="0" name=""/>
        <dsp:cNvSpPr/>
      </dsp:nvSpPr>
      <dsp:spPr>
        <a:xfrm>
          <a:off x="6383234" y="1800196"/>
          <a:ext cx="2728302" cy="502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Протокол заседания трудового коллектива об одобрении реорганизации</a:t>
          </a:r>
          <a:endParaRPr lang="ru-RU" sz="1600" kern="1200" dirty="0"/>
        </a:p>
      </dsp:txBody>
      <dsp:txXfrm>
        <a:off x="6383234" y="1800196"/>
        <a:ext cx="2728302" cy="502358"/>
      </dsp:txXfrm>
    </dsp:sp>
    <dsp:sp modelId="{63B8B177-04A7-47B8-A147-362F4089A1AC}">
      <dsp:nvSpPr>
        <dsp:cNvPr id="0" name=""/>
        <dsp:cNvSpPr/>
      </dsp:nvSpPr>
      <dsp:spPr>
        <a:xfrm>
          <a:off x="9248889" y="620009"/>
          <a:ext cx="2933658" cy="345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8E23A-25A7-4ABE-9BE9-04C5994F70CB}">
      <dsp:nvSpPr>
        <dsp:cNvPr id="0" name=""/>
        <dsp:cNvSpPr/>
      </dsp:nvSpPr>
      <dsp:spPr>
        <a:xfrm>
          <a:off x="9248889" y="749629"/>
          <a:ext cx="215517" cy="2155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BF018-2B0C-48B4-84C9-E9289DCC03AA}">
      <dsp:nvSpPr>
        <dsp:cNvPr id="0" name=""/>
        <dsp:cNvSpPr/>
      </dsp:nvSpPr>
      <dsp:spPr>
        <a:xfrm>
          <a:off x="9248889" y="0"/>
          <a:ext cx="2933658" cy="620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Проект распоряжения Правительства Российской Федерации</a:t>
          </a:r>
          <a:endParaRPr lang="ru-RU" sz="1600" kern="1200" dirty="0"/>
        </a:p>
      </dsp:txBody>
      <dsp:txXfrm>
        <a:off x="9248889" y="0"/>
        <a:ext cx="2933658" cy="6200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656E5-9192-4A04-B699-8F49C76BBF61}">
      <dsp:nvSpPr>
        <dsp:cNvPr id="0" name=""/>
        <dsp:cNvSpPr/>
      </dsp:nvSpPr>
      <dsp:spPr>
        <a:xfrm>
          <a:off x="-6752683" y="-1033386"/>
          <a:ext cx="8043437" cy="8043437"/>
        </a:xfrm>
        <a:prstGeom prst="blockArc">
          <a:avLst>
            <a:gd name="adj1" fmla="val 18900000"/>
            <a:gd name="adj2" fmla="val 2700000"/>
            <a:gd name="adj3" fmla="val 26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42226-1BC5-475E-A829-11C6855D89FD}">
      <dsp:nvSpPr>
        <dsp:cNvPr id="0" name=""/>
        <dsp:cNvSpPr/>
      </dsp:nvSpPr>
      <dsp:spPr>
        <a:xfrm>
          <a:off x="419263" y="271699"/>
          <a:ext cx="11691360" cy="543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13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Бухгалтерская отчетность (по состоянию на первую отчетную дату после даты регистрации вновь созданного бюджетного учреждения (приказ Минфина России от 16 декабря 2010 г. № 174н);</a:t>
          </a:r>
          <a:endParaRPr lang="ru-RU" sz="1400" kern="1200" dirty="0"/>
        </a:p>
      </dsp:txBody>
      <dsp:txXfrm>
        <a:off x="419263" y="271699"/>
        <a:ext cx="11691360" cy="543159"/>
      </dsp:txXfrm>
    </dsp:sp>
    <dsp:sp modelId="{AEB6B719-67D0-4F12-B3A8-9C55E532A52B}">
      <dsp:nvSpPr>
        <dsp:cNvPr id="0" name=""/>
        <dsp:cNvSpPr/>
      </dsp:nvSpPr>
      <dsp:spPr>
        <a:xfrm>
          <a:off x="79788" y="203804"/>
          <a:ext cx="678949" cy="678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BC848-383E-414F-9B7C-B7D555EFBFB0}">
      <dsp:nvSpPr>
        <dsp:cNvPr id="0" name=""/>
        <dsp:cNvSpPr/>
      </dsp:nvSpPr>
      <dsp:spPr>
        <a:xfrm>
          <a:off x="911142" y="1086916"/>
          <a:ext cx="11199480" cy="543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13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Таблица перевода остатков с Плана счетов бухгалтерского учета финансово-хозяйственной деятельности организаций на План счетов бухгалтерского учета бюджетного учреждения; </a:t>
          </a:r>
          <a:endParaRPr lang="ru-RU" sz="1400" b="1" kern="1200" dirty="0"/>
        </a:p>
      </dsp:txBody>
      <dsp:txXfrm>
        <a:off x="911142" y="1086916"/>
        <a:ext cx="11199480" cy="543159"/>
      </dsp:txXfrm>
    </dsp:sp>
    <dsp:sp modelId="{F9845F6D-A69D-48F9-8FA1-2AFD1B453F05}">
      <dsp:nvSpPr>
        <dsp:cNvPr id="0" name=""/>
        <dsp:cNvSpPr/>
      </dsp:nvSpPr>
      <dsp:spPr>
        <a:xfrm>
          <a:off x="571668" y="1019021"/>
          <a:ext cx="678949" cy="678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25694C-262F-4892-98A1-5C355FC967FF}">
      <dsp:nvSpPr>
        <dsp:cNvPr id="0" name=""/>
        <dsp:cNvSpPr/>
      </dsp:nvSpPr>
      <dsp:spPr>
        <a:xfrm>
          <a:off x="1180690" y="1901535"/>
          <a:ext cx="10929933" cy="543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13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План финансово-хозяйственной деятельности;</a:t>
          </a:r>
          <a:endParaRPr lang="ru-RU" sz="1400" b="1" kern="1200" dirty="0"/>
        </a:p>
      </dsp:txBody>
      <dsp:txXfrm>
        <a:off x="1180690" y="1901535"/>
        <a:ext cx="10929933" cy="543159"/>
      </dsp:txXfrm>
    </dsp:sp>
    <dsp:sp modelId="{EC96D478-6FC4-4BA9-8EAE-0A710ABCD949}">
      <dsp:nvSpPr>
        <dsp:cNvPr id="0" name=""/>
        <dsp:cNvSpPr/>
      </dsp:nvSpPr>
      <dsp:spPr>
        <a:xfrm>
          <a:off x="841215" y="1833640"/>
          <a:ext cx="678949" cy="678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36BDF-27A8-4D0D-89AA-7D1932AAA076}">
      <dsp:nvSpPr>
        <dsp:cNvPr id="0" name=""/>
        <dsp:cNvSpPr/>
      </dsp:nvSpPr>
      <dsp:spPr>
        <a:xfrm>
          <a:off x="1266754" y="2716752"/>
          <a:ext cx="10843869" cy="543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13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Положение об оплате труда работников учреждений;</a:t>
          </a:r>
          <a:endParaRPr lang="ru-RU" sz="1400" b="1" kern="1200" dirty="0"/>
        </a:p>
      </dsp:txBody>
      <dsp:txXfrm>
        <a:off x="1266754" y="2716752"/>
        <a:ext cx="10843869" cy="543159"/>
      </dsp:txXfrm>
    </dsp:sp>
    <dsp:sp modelId="{3B4A3CC0-AD91-4D4E-9344-0FB35FDAB77D}">
      <dsp:nvSpPr>
        <dsp:cNvPr id="0" name=""/>
        <dsp:cNvSpPr/>
      </dsp:nvSpPr>
      <dsp:spPr>
        <a:xfrm>
          <a:off x="927279" y="2648857"/>
          <a:ext cx="678949" cy="678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288836-49DE-4550-ADF4-BF76E8F85A55}">
      <dsp:nvSpPr>
        <dsp:cNvPr id="0" name=""/>
        <dsp:cNvSpPr/>
      </dsp:nvSpPr>
      <dsp:spPr>
        <a:xfrm>
          <a:off x="1180690" y="3531969"/>
          <a:ext cx="10929933" cy="543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13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Проект Устава ФГБУ;</a:t>
          </a:r>
          <a:endParaRPr lang="ru-RU" sz="1400" b="1" kern="1200" dirty="0"/>
        </a:p>
      </dsp:txBody>
      <dsp:txXfrm>
        <a:off x="1180690" y="3531969"/>
        <a:ext cx="10929933" cy="543159"/>
      </dsp:txXfrm>
    </dsp:sp>
    <dsp:sp modelId="{22C745AD-5235-47B9-B5EE-4E13FD201B06}">
      <dsp:nvSpPr>
        <dsp:cNvPr id="0" name=""/>
        <dsp:cNvSpPr/>
      </dsp:nvSpPr>
      <dsp:spPr>
        <a:xfrm>
          <a:off x="841215" y="3464075"/>
          <a:ext cx="678949" cy="678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9FF35-7983-431D-9F7F-8FA04611D196}">
      <dsp:nvSpPr>
        <dsp:cNvPr id="0" name=""/>
        <dsp:cNvSpPr/>
      </dsp:nvSpPr>
      <dsp:spPr>
        <a:xfrm>
          <a:off x="911142" y="4346589"/>
          <a:ext cx="11199480" cy="543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13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Перечень особо ценного движимого имущества (ОЦДИ) </a:t>
          </a:r>
          <a:br>
            <a:rPr lang="ru-RU" sz="1400" b="1" kern="1200" dirty="0" smtClean="0"/>
          </a:br>
          <a:r>
            <a:rPr lang="ru-RU" sz="1400" b="1" kern="1200" dirty="0" smtClean="0"/>
            <a:t>(в соответствии с постановлением Правительства Российской Федерации от 26.07.2010 №538);</a:t>
          </a:r>
          <a:endParaRPr lang="ru-RU" sz="1400" b="1" kern="1200" dirty="0"/>
        </a:p>
      </dsp:txBody>
      <dsp:txXfrm>
        <a:off x="911142" y="4346589"/>
        <a:ext cx="11199480" cy="543159"/>
      </dsp:txXfrm>
    </dsp:sp>
    <dsp:sp modelId="{3C30D529-6ADF-46D6-BD53-EFD06617DFE1}">
      <dsp:nvSpPr>
        <dsp:cNvPr id="0" name=""/>
        <dsp:cNvSpPr/>
      </dsp:nvSpPr>
      <dsp:spPr>
        <a:xfrm>
          <a:off x="571668" y="4278694"/>
          <a:ext cx="678949" cy="678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5BA33D-4D91-4B06-BDCC-8A9380DF162E}">
      <dsp:nvSpPr>
        <dsp:cNvPr id="0" name=""/>
        <dsp:cNvSpPr/>
      </dsp:nvSpPr>
      <dsp:spPr>
        <a:xfrm>
          <a:off x="419263" y="5161806"/>
          <a:ext cx="11691360" cy="543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13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Государственное задание (план научно – исследовательских работ)</a:t>
          </a:r>
          <a:endParaRPr lang="ru-RU" sz="1400" b="1" kern="1200" dirty="0"/>
        </a:p>
      </dsp:txBody>
      <dsp:txXfrm>
        <a:off x="419263" y="5161806"/>
        <a:ext cx="11691360" cy="543159"/>
      </dsp:txXfrm>
    </dsp:sp>
    <dsp:sp modelId="{2F1473E7-3750-4547-A6BA-AB69B2E02577}">
      <dsp:nvSpPr>
        <dsp:cNvPr id="0" name=""/>
        <dsp:cNvSpPr/>
      </dsp:nvSpPr>
      <dsp:spPr>
        <a:xfrm>
          <a:off x="79788" y="5093911"/>
          <a:ext cx="678949" cy="678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48280-0541-496E-9998-342738E221E6}">
      <dsp:nvSpPr>
        <dsp:cNvPr id="0" name=""/>
        <dsp:cNvSpPr/>
      </dsp:nvSpPr>
      <dsp:spPr>
        <a:xfrm>
          <a:off x="2062594" y="1327403"/>
          <a:ext cx="4424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2403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>
        <a:off x="2271970" y="1370758"/>
        <a:ext cx="23650" cy="4730"/>
      </dsp:txXfrm>
    </dsp:sp>
    <dsp:sp modelId="{9D768FD9-AFCE-4140-9892-AEE3A068AE04}">
      <dsp:nvSpPr>
        <dsp:cNvPr id="0" name=""/>
        <dsp:cNvSpPr/>
      </dsp:nvSpPr>
      <dsp:spPr>
        <a:xfrm>
          <a:off x="7857" y="756162"/>
          <a:ext cx="2056536" cy="123392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Распоряжение Правительства Российской Федерации о реорганизации</a:t>
          </a:r>
          <a:endParaRPr lang="ru-RU" sz="1200" b="1" kern="1200" dirty="0"/>
        </a:p>
      </dsp:txBody>
      <dsp:txXfrm>
        <a:off x="7857" y="756162"/>
        <a:ext cx="2056536" cy="1233922"/>
      </dsp:txXfrm>
    </dsp:sp>
    <dsp:sp modelId="{6729C3B4-4AAD-4A83-9C8F-E5D98A7E10E4}">
      <dsp:nvSpPr>
        <dsp:cNvPr id="0" name=""/>
        <dsp:cNvSpPr/>
      </dsp:nvSpPr>
      <dsp:spPr>
        <a:xfrm>
          <a:off x="4592134" y="1327403"/>
          <a:ext cx="4424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2403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23562"/>
              <a:satOff val="-327"/>
              <a:lumOff val="1766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>
        <a:off x="4801511" y="1370758"/>
        <a:ext cx="23650" cy="4730"/>
      </dsp:txXfrm>
    </dsp:sp>
    <dsp:sp modelId="{DEC9F891-0C37-405D-B8B5-9B2BC36ECBBE}">
      <dsp:nvSpPr>
        <dsp:cNvPr id="0" name=""/>
        <dsp:cNvSpPr/>
      </dsp:nvSpPr>
      <dsp:spPr>
        <a:xfrm>
          <a:off x="2537397" y="756162"/>
          <a:ext cx="2056536" cy="123392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1875"/>
                <a:satOff val="-314"/>
                <a:lumOff val="183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1875"/>
                <a:satOff val="-314"/>
                <a:lumOff val="183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1875"/>
                <a:satOff val="-314"/>
                <a:lumOff val="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Уведомление руководителя ФГУП</a:t>
          </a:r>
          <a:endParaRPr lang="ru-RU" sz="1200" b="1" kern="1200" dirty="0"/>
        </a:p>
      </dsp:txBody>
      <dsp:txXfrm>
        <a:off x="2537397" y="756162"/>
        <a:ext cx="2056536" cy="1233922"/>
      </dsp:txXfrm>
    </dsp:sp>
    <dsp:sp modelId="{C3A6FD6B-5A9C-42A8-B31E-D6F44BF1CA9E}">
      <dsp:nvSpPr>
        <dsp:cNvPr id="0" name=""/>
        <dsp:cNvSpPr/>
      </dsp:nvSpPr>
      <dsp:spPr>
        <a:xfrm>
          <a:off x="7121674" y="1327403"/>
          <a:ext cx="4424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2403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47123"/>
              <a:satOff val="-655"/>
              <a:lumOff val="3531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>
        <a:off x="7331051" y="1370758"/>
        <a:ext cx="23650" cy="4730"/>
      </dsp:txXfrm>
    </dsp:sp>
    <dsp:sp modelId="{69F6BE60-EB82-4DC8-BF22-63FBA3B9B3E8}">
      <dsp:nvSpPr>
        <dsp:cNvPr id="0" name=""/>
        <dsp:cNvSpPr/>
      </dsp:nvSpPr>
      <dsp:spPr>
        <a:xfrm>
          <a:off x="5066938" y="756162"/>
          <a:ext cx="2056536" cy="123392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43749"/>
                <a:satOff val="-627"/>
                <a:lumOff val="3659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43749"/>
                <a:satOff val="-627"/>
                <a:lumOff val="3659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43749"/>
                <a:satOff val="-627"/>
                <a:lumOff val="3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Уведомление ФНС России о реорганизации</a:t>
          </a:r>
          <a:endParaRPr lang="ru-RU" sz="1200" b="1" kern="1200" dirty="0"/>
        </a:p>
      </dsp:txBody>
      <dsp:txXfrm>
        <a:off x="5066938" y="756162"/>
        <a:ext cx="2056536" cy="1233922"/>
      </dsp:txXfrm>
    </dsp:sp>
    <dsp:sp modelId="{E6D35C2B-E8E0-470C-8F6F-784D72E05F7F}">
      <dsp:nvSpPr>
        <dsp:cNvPr id="0" name=""/>
        <dsp:cNvSpPr/>
      </dsp:nvSpPr>
      <dsp:spPr>
        <a:xfrm>
          <a:off x="9651215" y="1327403"/>
          <a:ext cx="4424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2403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70685"/>
              <a:satOff val="-982"/>
              <a:lumOff val="5297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860592" y="1370758"/>
        <a:ext cx="23650" cy="4730"/>
      </dsp:txXfrm>
    </dsp:sp>
    <dsp:sp modelId="{4232411B-6AFE-4C55-AC9D-598B213627C7}">
      <dsp:nvSpPr>
        <dsp:cNvPr id="0" name=""/>
        <dsp:cNvSpPr/>
      </dsp:nvSpPr>
      <dsp:spPr>
        <a:xfrm>
          <a:off x="7596478" y="756162"/>
          <a:ext cx="2056536" cy="123392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65624"/>
                <a:satOff val="-941"/>
                <a:lumOff val="5489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65624"/>
                <a:satOff val="-941"/>
                <a:lumOff val="5489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65624"/>
                <a:satOff val="-941"/>
                <a:lumOff val="54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Уведомление работников</a:t>
          </a:r>
          <a:endParaRPr lang="ru-RU" sz="1200" b="1" kern="1200" dirty="0"/>
        </a:p>
      </dsp:txBody>
      <dsp:txXfrm>
        <a:off x="7596478" y="756162"/>
        <a:ext cx="2056536" cy="1233922"/>
      </dsp:txXfrm>
    </dsp:sp>
    <dsp:sp modelId="{D74BEDA4-613A-4FCC-BA83-CFFB0B023DC4}">
      <dsp:nvSpPr>
        <dsp:cNvPr id="0" name=""/>
        <dsp:cNvSpPr/>
      </dsp:nvSpPr>
      <dsp:spPr>
        <a:xfrm>
          <a:off x="1036125" y="1988284"/>
          <a:ext cx="10118161" cy="442403"/>
        </a:xfrm>
        <a:custGeom>
          <a:avLst/>
          <a:gdLst/>
          <a:ahLst/>
          <a:cxnLst/>
          <a:rect l="0" t="0" r="0" b="0"/>
          <a:pathLst>
            <a:path>
              <a:moveTo>
                <a:pt x="10118161" y="0"/>
              </a:moveTo>
              <a:lnTo>
                <a:pt x="10118161" y="238301"/>
              </a:lnTo>
              <a:lnTo>
                <a:pt x="0" y="238301"/>
              </a:lnTo>
              <a:lnTo>
                <a:pt x="0" y="442403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94247"/>
              <a:satOff val="-1309"/>
              <a:lumOff val="706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>
        <a:off x="5841976" y="2207121"/>
        <a:ext cx="506460" cy="4730"/>
      </dsp:txXfrm>
    </dsp:sp>
    <dsp:sp modelId="{412A0417-71AD-46FF-94B4-7C6173CF236A}">
      <dsp:nvSpPr>
        <dsp:cNvPr id="0" name=""/>
        <dsp:cNvSpPr/>
      </dsp:nvSpPr>
      <dsp:spPr>
        <a:xfrm>
          <a:off x="10126018" y="756162"/>
          <a:ext cx="2056536" cy="123392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87499"/>
                <a:satOff val="-1255"/>
                <a:lumOff val="7319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87499"/>
                <a:satOff val="-1255"/>
                <a:lumOff val="7319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87499"/>
                <a:satOff val="-1255"/>
                <a:lumOff val="73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План реорганизации</a:t>
          </a:r>
          <a:endParaRPr lang="ru-RU" sz="1200" b="1" kern="1200" dirty="0"/>
        </a:p>
      </dsp:txBody>
      <dsp:txXfrm>
        <a:off x="10126018" y="756162"/>
        <a:ext cx="2056536" cy="1233922"/>
      </dsp:txXfrm>
    </dsp:sp>
    <dsp:sp modelId="{C990EDF6-2245-4CCF-8D0C-0C03ADAFB755}">
      <dsp:nvSpPr>
        <dsp:cNvPr id="0" name=""/>
        <dsp:cNvSpPr/>
      </dsp:nvSpPr>
      <dsp:spPr>
        <a:xfrm>
          <a:off x="2062594" y="3034329"/>
          <a:ext cx="4424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2403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117808"/>
              <a:satOff val="-1637"/>
              <a:lumOff val="882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>
        <a:off x="2271970" y="3077683"/>
        <a:ext cx="23650" cy="4730"/>
      </dsp:txXfrm>
    </dsp:sp>
    <dsp:sp modelId="{B87384B4-F545-4198-A271-6794E2A93593}">
      <dsp:nvSpPr>
        <dsp:cNvPr id="0" name=""/>
        <dsp:cNvSpPr/>
      </dsp:nvSpPr>
      <dsp:spPr>
        <a:xfrm>
          <a:off x="7857" y="2463087"/>
          <a:ext cx="2056536" cy="123392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09373"/>
                <a:satOff val="-1569"/>
                <a:lumOff val="9148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09373"/>
                <a:satOff val="-1569"/>
                <a:lumOff val="9148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09373"/>
                <a:satOff val="-1569"/>
                <a:lumOff val="91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Письменное уведомление кредиторов</a:t>
          </a:r>
          <a:endParaRPr lang="ru-RU" sz="1200" b="1" kern="1200" dirty="0"/>
        </a:p>
      </dsp:txBody>
      <dsp:txXfrm>
        <a:off x="7857" y="2463087"/>
        <a:ext cx="2056536" cy="1233922"/>
      </dsp:txXfrm>
    </dsp:sp>
    <dsp:sp modelId="{0B3CACA5-E2B0-42E6-83A5-64F6254FDDF4}">
      <dsp:nvSpPr>
        <dsp:cNvPr id="0" name=""/>
        <dsp:cNvSpPr/>
      </dsp:nvSpPr>
      <dsp:spPr>
        <a:xfrm>
          <a:off x="4592134" y="3034329"/>
          <a:ext cx="4424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2403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141370"/>
              <a:satOff val="-1964"/>
              <a:lumOff val="1059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>
        <a:off x="4801511" y="3077683"/>
        <a:ext cx="23650" cy="4730"/>
      </dsp:txXfrm>
    </dsp:sp>
    <dsp:sp modelId="{CAEB36D5-7248-4BA0-8434-4FF484F155DD}">
      <dsp:nvSpPr>
        <dsp:cNvPr id="0" name=""/>
        <dsp:cNvSpPr/>
      </dsp:nvSpPr>
      <dsp:spPr>
        <a:xfrm>
          <a:off x="2537397" y="2463087"/>
          <a:ext cx="2056536" cy="1233922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Первая публикация в журнале «Вестник государственной регистрации»</a:t>
          </a:r>
          <a:endParaRPr lang="ru-RU" sz="1200" b="1" kern="1200" dirty="0"/>
        </a:p>
      </dsp:txBody>
      <dsp:txXfrm>
        <a:off x="2537397" y="2463087"/>
        <a:ext cx="2056536" cy="1233922"/>
      </dsp:txXfrm>
    </dsp:sp>
    <dsp:sp modelId="{22C3A0F0-474D-4EB4-9392-B99639BA6965}">
      <dsp:nvSpPr>
        <dsp:cNvPr id="0" name=""/>
        <dsp:cNvSpPr/>
      </dsp:nvSpPr>
      <dsp:spPr>
        <a:xfrm>
          <a:off x="7121674" y="3034329"/>
          <a:ext cx="4424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2403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164932"/>
              <a:satOff val="-2291"/>
              <a:lumOff val="1236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>
        <a:off x="7331051" y="3077683"/>
        <a:ext cx="23650" cy="4730"/>
      </dsp:txXfrm>
    </dsp:sp>
    <dsp:sp modelId="{05083791-D2EC-432A-AE67-55FC9BF6D919}">
      <dsp:nvSpPr>
        <dsp:cNvPr id="0" name=""/>
        <dsp:cNvSpPr/>
      </dsp:nvSpPr>
      <dsp:spPr>
        <a:xfrm>
          <a:off x="5066938" y="2463087"/>
          <a:ext cx="2056536" cy="123392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53123"/>
                <a:satOff val="-2196"/>
                <a:lumOff val="1280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Инвентаризация активов и обязательств</a:t>
          </a:r>
          <a:endParaRPr lang="ru-RU" sz="1200" b="1" kern="1200" dirty="0"/>
        </a:p>
      </dsp:txBody>
      <dsp:txXfrm>
        <a:off x="5066938" y="2463087"/>
        <a:ext cx="2056536" cy="1233922"/>
      </dsp:txXfrm>
    </dsp:sp>
    <dsp:sp modelId="{E88800F0-D184-4CA8-BB76-1A90B48E6C46}">
      <dsp:nvSpPr>
        <dsp:cNvPr id="0" name=""/>
        <dsp:cNvSpPr/>
      </dsp:nvSpPr>
      <dsp:spPr>
        <a:xfrm>
          <a:off x="9651215" y="3034329"/>
          <a:ext cx="4424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2403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188493"/>
              <a:satOff val="-2618"/>
              <a:lumOff val="14126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>
        <a:off x="9860592" y="3077683"/>
        <a:ext cx="23650" cy="4730"/>
      </dsp:txXfrm>
    </dsp:sp>
    <dsp:sp modelId="{39A79DB4-713A-488D-8757-37EDF23F5553}">
      <dsp:nvSpPr>
        <dsp:cNvPr id="0" name=""/>
        <dsp:cNvSpPr/>
      </dsp:nvSpPr>
      <dsp:spPr>
        <a:xfrm>
          <a:off x="7596478" y="2463087"/>
          <a:ext cx="2056536" cy="123392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74998"/>
                <a:satOff val="-2510"/>
                <a:lumOff val="1463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74998"/>
                <a:satOff val="-2510"/>
                <a:lumOff val="1463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74998"/>
                <a:satOff val="-2510"/>
                <a:lumOff val="146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Подписание передаточного акта</a:t>
          </a:r>
          <a:endParaRPr lang="ru-RU" sz="1200" b="1" kern="1200" dirty="0"/>
        </a:p>
      </dsp:txBody>
      <dsp:txXfrm>
        <a:off x="7596478" y="2463087"/>
        <a:ext cx="2056536" cy="1233922"/>
      </dsp:txXfrm>
    </dsp:sp>
    <dsp:sp modelId="{23190B38-46C6-40CD-AE66-F565C02D9AF5}">
      <dsp:nvSpPr>
        <dsp:cNvPr id="0" name=""/>
        <dsp:cNvSpPr/>
      </dsp:nvSpPr>
      <dsp:spPr>
        <a:xfrm>
          <a:off x="1036125" y="3695210"/>
          <a:ext cx="10118161" cy="442403"/>
        </a:xfrm>
        <a:custGeom>
          <a:avLst/>
          <a:gdLst/>
          <a:ahLst/>
          <a:cxnLst/>
          <a:rect l="0" t="0" r="0" b="0"/>
          <a:pathLst>
            <a:path>
              <a:moveTo>
                <a:pt x="10118161" y="0"/>
              </a:moveTo>
              <a:lnTo>
                <a:pt x="10118161" y="238301"/>
              </a:lnTo>
              <a:lnTo>
                <a:pt x="0" y="238301"/>
              </a:lnTo>
              <a:lnTo>
                <a:pt x="0" y="442403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212055"/>
              <a:satOff val="-2946"/>
              <a:lumOff val="15891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>
        <a:off x="5841976" y="3914046"/>
        <a:ext cx="506460" cy="4730"/>
      </dsp:txXfrm>
    </dsp:sp>
    <dsp:sp modelId="{DD1800A2-6EAC-4CCC-9383-BD1B3F7656F4}">
      <dsp:nvSpPr>
        <dsp:cNvPr id="0" name=""/>
        <dsp:cNvSpPr/>
      </dsp:nvSpPr>
      <dsp:spPr>
        <a:xfrm>
          <a:off x="10126018" y="2463087"/>
          <a:ext cx="2056536" cy="1233922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Вторая публикация в журнале «Вестник государственной регистрации»</a:t>
          </a:r>
          <a:endParaRPr lang="ru-RU" sz="1200" b="1" kern="1200" dirty="0"/>
        </a:p>
      </dsp:txBody>
      <dsp:txXfrm>
        <a:off x="10126018" y="2463087"/>
        <a:ext cx="2056536" cy="1233922"/>
      </dsp:txXfrm>
    </dsp:sp>
    <dsp:sp modelId="{1DB88F5F-A084-435D-AC6A-DEB90A71B37F}">
      <dsp:nvSpPr>
        <dsp:cNvPr id="0" name=""/>
        <dsp:cNvSpPr/>
      </dsp:nvSpPr>
      <dsp:spPr>
        <a:xfrm>
          <a:off x="2062594" y="4741254"/>
          <a:ext cx="4424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2403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235617"/>
              <a:satOff val="-3273"/>
              <a:lumOff val="17657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/>
        </a:p>
      </dsp:txBody>
      <dsp:txXfrm>
        <a:off x="2271970" y="4784609"/>
        <a:ext cx="23650" cy="4730"/>
      </dsp:txXfrm>
    </dsp:sp>
    <dsp:sp modelId="{A697B5AB-EA03-46D2-BE1B-C2A27ED2045A}">
      <dsp:nvSpPr>
        <dsp:cNvPr id="0" name=""/>
        <dsp:cNvSpPr/>
      </dsp:nvSpPr>
      <dsp:spPr>
        <a:xfrm>
          <a:off x="7857" y="4170013"/>
          <a:ext cx="2056536" cy="123392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18747"/>
                <a:satOff val="-3137"/>
                <a:lumOff val="18296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18747"/>
                <a:satOff val="-3137"/>
                <a:lumOff val="18296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18747"/>
                <a:satOff val="-3137"/>
                <a:lumOff val="182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Уведомление ПФР  об уволенных работниках</a:t>
          </a:r>
          <a:endParaRPr lang="ru-RU" sz="1200" b="1" kern="1200" dirty="0"/>
        </a:p>
      </dsp:txBody>
      <dsp:txXfrm>
        <a:off x="7857" y="4170013"/>
        <a:ext cx="2056536" cy="1233922"/>
      </dsp:txXfrm>
    </dsp:sp>
    <dsp:sp modelId="{5FA30D76-2E35-4595-8490-A6CE5C77F4A8}">
      <dsp:nvSpPr>
        <dsp:cNvPr id="0" name=""/>
        <dsp:cNvSpPr/>
      </dsp:nvSpPr>
      <dsp:spPr>
        <a:xfrm>
          <a:off x="4592134" y="4741254"/>
          <a:ext cx="4424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2403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259178"/>
              <a:satOff val="-3600"/>
              <a:lumOff val="1942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801511" y="4784609"/>
        <a:ext cx="23650" cy="4730"/>
      </dsp:txXfrm>
    </dsp:sp>
    <dsp:sp modelId="{5021E026-C705-4EDC-81E2-AD656BBBE9AD}">
      <dsp:nvSpPr>
        <dsp:cNvPr id="0" name=""/>
        <dsp:cNvSpPr/>
      </dsp:nvSpPr>
      <dsp:spPr>
        <a:xfrm>
          <a:off x="2537397" y="4170013"/>
          <a:ext cx="2056536" cy="123392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40622"/>
                <a:satOff val="-3451"/>
                <a:lumOff val="20126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40622"/>
                <a:satOff val="-3451"/>
                <a:lumOff val="20126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40622"/>
                <a:satOff val="-3451"/>
                <a:lumOff val="201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Формирование проекта государственного задания</a:t>
          </a:r>
          <a:endParaRPr lang="ru-RU" sz="1200" b="1" kern="1200" dirty="0"/>
        </a:p>
      </dsp:txBody>
      <dsp:txXfrm>
        <a:off x="2537397" y="4170013"/>
        <a:ext cx="2056536" cy="1233922"/>
      </dsp:txXfrm>
    </dsp:sp>
    <dsp:sp modelId="{0677A65B-5F3A-4C1E-A749-7B4B34765075}">
      <dsp:nvSpPr>
        <dsp:cNvPr id="0" name=""/>
        <dsp:cNvSpPr/>
      </dsp:nvSpPr>
      <dsp:spPr>
        <a:xfrm>
          <a:off x="7121674" y="4741254"/>
          <a:ext cx="4424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2403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282740"/>
              <a:satOff val="-3928"/>
              <a:lumOff val="2118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331051" y="4784609"/>
        <a:ext cx="23650" cy="4730"/>
      </dsp:txXfrm>
    </dsp:sp>
    <dsp:sp modelId="{2E5CE554-052E-4339-B3C2-8238DB5B52B3}">
      <dsp:nvSpPr>
        <dsp:cNvPr id="0" name=""/>
        <dsp:cNvSpPr/>
      </dsp:nvSpPr>
      <dsp:spPr>
        <a:xfrm>
          <a:off x="5066938" y="4170013"/>
          <a:ext cx="2056536" cy="123392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62496"/>
                <a:satOff val="-3765"/>
                <a:lumOff val="21956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62496"/>
                <a:satOff val="-3765"/>
                <a:lumOff val="21956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62496"/>
                <a:satOff val="-3765"/>
                <a:lumOff val="219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Регистрация в ФНС России устава ФГБУ</a:t>
          </a:r>
          <a:endParaRPr lang="ru-RU" sz="1200" b="1" kern="1200" dirty="0"/>
        </a:p>
      </dsp:txBody>
      <dsp:txXfrm>
        <a:off x="5066938" y="4170013"/>
        <a:ext cx="2056536" cy="1233922"/>
      </dsp:txXfrm>
    </dsp:sp>
    <dsp:sp modelId="{6001C12B-CBB6-44E4-8283-7321B10E1807}">
      <dsp:nvSpPr>
        <dsp:cNvPr id="0" name=""/>
        <dsp:cNvSpPr/>
      </dsp:nvSpPr>
      <dsp:spPr>
        <a:xfrm>
          <a:off x="9651215" y="4741254"/>
          <a:ext cx="4424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2403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306302"/>
              <a:satOff val="-4255"/>
              <a:lumOff val="2295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860592" y="4784609"/>
        <a:ext cx="23650" cy="4730"/>
      </dsp:txXfrm>
    </dsp:sp>
    <dsp:sp modelId="{EE9A33AF-5E8D-46A4-8174-C86A50747BCF}">
      <dsp:nvSpPr>
        <dsp:cNvPr id="0" name=""/>
        <dsp:cNvSpPr/>
      </dsp:nvSpPr>
      <dsp:spPr>
        <a:xfrm>
          <a:off x="7596478" y="4170013"/>
          <a:ext cx="2056536" cy="123392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84371"/>
                <a:satOff val="-4078"/>
                <a:lumOff val="2378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84371"/>
                <a:satOff val="-4078"/>
                <a:lumOff val="2378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84371"/>
                <a:satOff val="-4078"/>
                <a:lumOff val="237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Внесение записи в ЕГРЮЛ</a:t>
          </a:r>
          <a:endParaRPr lang="ru-RU" sz="1200" b="1" kern="1200" dirty="0"/>
        </a:p>
      </dsp:txBody>
      <dsp:txXfrm>
        <a:off x="7596478" y="4170013"/>
        <a:ext cx="2056536" cy="1233922"/>
      </dsp:txXfrm>
    </dsp:sp>
    <dsp:sp modelId="{1204184E-BC64-4C1C-8804-EFF8ADA7125C}">
      <dsp:nvSpPr>
        <dsp:cNvPr id="0" name=""/>
        <dsp:cNvSpPr/>
      </dsp:nvSpPr>
      <dsp:spPr>
        <a:xfrm>
          <a:off x="10126018" y="4170013"/>
          <a:ext cx="2056536" cy="123392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Закрытие лицевых счетов и перевод остатков, бухгалтерский отчет</a:t>
          </a:r>
          <a:endParaRPr lang="ru-RU" sz="1200" b="1" kern="1200" dirty="0"/>
        </a:p>
      </dsp:txBody>
      <dsp:txXfrm>
        <a:off x="10126018" y="4170013"/>
        <a:ext cx="2056536" cy="12339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3F5C3-568E-4F1B-B796-F92308E9A4AB}">
      <dsp:nvSpPr>
        <dsp:cNvPr id="0" name=""/>
        <dsp:cNvSpPr/>
      </dsp:nvSpPr>
      <dsp:spPr>
        <a:xfrm>
          <a:off x="5035349" y="3781"/>
          <a:ext cx="2001171" cy="13007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Иная </a:t>
          </a:r>
          <a:r>
            <a:rPr lang="ru-RU" sz="1800" kern="1200" smtClean="0"/>
            <a:t>система </a:t>
          </a:r>
          <a:r>
            <a:rPr lang="ru-RU" sz="1800" kern="1200" dirty="0" smtClean="0"/>
            <a:t>учетной политики</a:t>
          </a:r>
          <a:endParaRPr lang="ru-RU" sz="1800" kern="1200" dirty="0"/>
        </a:p>
      </dsp:txBody>
      <dsp:txXfrm>
        <a:off x="5098847" y="67279"/>
        <a:ext cx="1874175" cy="1173765"/>
      </dsp:txXfrm>
    </dsp:sp>
    <dsp:sp modelId="{DF38A32B-4661-4915-8327-E18A079CA03D}">
      <dsp:nvSpPr>
        <dsp:cNvPr id="0" name=""/>
        <dsp:cNvSpPr/>
      </dsp:nvSpPr>
      <dsp:spPr>
        <a:xfrm>
          <a:off x="3438329" y="654162"/>
          <a:ext cx="5195211" cy="5195211"/>
        </a:xfrm>
        <a:custGeom>
          <a:avLst/>
          <a:gdLst/>
          <a:ahLst/>
          <a:cxnLst/>
          <a:rect l="0" t="0" r="0" b="0"/>
          <a:pathLst>
            <a:path>
              <a:moveTo>
                <a:pt x="3611923" y="206222"/>
              </a:moveTo>
              <a:arcTo wR="2597605" hR="2597605" stAng="17579070" swAng="196037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CEA2D-9C54-4125-ADA1-A0F35FB91B29}">
      <dsp:nvSpPr>
        <dsp:cNvPr id="0" name=""/>
        <dsp:cNvSpPr/>
      </dsp:nvSpPr>
      <dsp:spPr>
        <a:xfrm>
          <a:off x="7505818" y="1798683"/>
          <a:ext cx="2001171" cy="13007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Изменение налоговой базы</a:t>
          </a:r>
          <a:endParaRPr lang="ru-RU" sz="1800" kern="1200" dirty="0"/>
        </a:p>
      </dsp:txBody>
      <dsp:txXfrm>
        <a:off x="7569316" y="1862181"/>
        <a:ext cx="1874175" cy="1173765"/>
      </dsp:txXfrm>
    </dsp:sp>
    <dsp:sp modelId="{F5489CEF-323D-425F-9935-1B45A3CA47E2}">
      <dsp:nvSpPr>
        <dsp:cNvPr id="0" name=""/>
        <dsp:cNvSpPr/>
      </dsp:nvSpPr>
      <dsp:spPr>
        <a:xfrm>
          <a:off x="3438329" y="654162"/>
          <a:ext cx="5195211" cy="5195211"/>
        </a:xfrm>
        <a:custGeom>
          <a:avLst/>
          <a:gdLst/>
          <a:ahLst/>
          <a:cxnLst/>
          <a:rect l="0" t="0" r="0" b="0"/>
          <a:pathLst>
            <a:path>
              <a:moveTo>
                <a:pt x="5191662" y="2461880"/>
              </a:moveTo>
              <a:arcTo wR="2597605" hR="2597605" stAng="21420295" swAng="219541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C28613-E2DE-4DDF-A78E-ACB448469C6E}">
      <dsp:nvSpPr>
        <dsp:cNvPr id="0" name=""/>
        <dsp:cNvSpPr/>
      </dsp:nvSpPr>
      <dsp:spPr>
        <a:xfrm>
          <a:off x="6562183" y="4702894"/>
          <a:ext cx="2001171" cy="13007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Истребование заемных средств кредиторами</a:t>
          </a:r>
          <a:endParaRPr lang="ru-RU" sz="1800" kern="1200" dirty="0"/>
        </a:p>
      </dsp:txBody>
      <dsp:txXfrm>
        <a:off x="6625681" y="4766392"/>
        <a:ext cx="1874175" cy="1173765"/>
      </dsp:txXfrm>
    </dsp:sp>
    <dsp:sp modelId="{C364D8B3-045F-4D1E-AAD7-7FFA809D744D}">
      <dsp:nvSpPr>
        <dsp:cNvPr id="0" name=""/>
        <dsp:cNvSpPr/>
      </dsp:nvSpPr>
      <dsp:spPr>
        <a:xfrm>
          <a:off x="3438329" y="654162"/>
          <a:ext cx="5195211" cy="5195211"/>
        </a:xfrm>
        <a:custGeom>
          <a:avLst/>
          <a:gdLst/>
          <a:ahLst/>
          <a:cxnLst/>
          <a:rect l="0" t="0" r="0" b="0"/>
          <a:pathLst>
            <a:path>
              <a:moveTo>
                <a:pt x="3113542" y="5143457"/>
              </a:moveTo>
              <a:arcTo wR="2597605" hR="2597605" stAng="4712622" swAng="137475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DCB4A-045C-41AA-9B31-C905AF2B307D}">
      <dsp:nvSpPr>
        <dsp:cNvPr id="0" name=""/>
        <dsp:cNvSpPr/>
      </dsp:nvSpPr>
      <dsp:spPr>
        <a:xfrm>
          <a:off x="3508514" y="4702894"/>
          <a:ext cx="2001171" cy="13007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Гособоронзаказ</a:t>
          </a:r>
          <a:endParaRPr lang="ru-RU" sz="1800" kern="1200" dirty="0"/>
        </a:p>
      </dsp:txBody>
      <dsp:txXfrm>
        <a:off x="3572012" y="4766392"/>
        <a:ext cx="1874175" cy="1173765"/>
      </dsp:txXfrm>
    </dsp:sp>
    <dsp:sp modelId="{F540A467-3702-45C4-B23D-6BC5443839F1}">
      <dsp:nvSpPr>
        <dsp:cNvPr id="0" name=""/>
        <dsp:cNvSpPr/>
      </dsp:nvSpPr>
      <dsp:spPr>
        <a:xfrm>
          <a:off x="3438329" y="654162"/>
          <a:ext cx="5195211" cy="5195211"/>
        </a:xfrm>
        <a:custGeom>
          <a:avLst/>
          <a:gdLst/>
          <a:ahLst/>
          <a:cxnLst/>
          <a:rect l="0" t="0" r="0" b="0"/>
          <a:pathLst>
            <a:path>
              <a:moveTo>
                <a:pt x="433882" y="4034914"/>
              </a:moveTo>
              <a:arcTo wR="2597605" hR="2597605" stAng="8784293" swAng="219541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DEA21E-3690-461C-AC8F-1DFD45705C54}">
      <dsp:nvSpPr>
        <dsp:cNvPr id="0" name=""/>
        <dsp:cNvSpPr/>
      </dsp:nvSpPr>
      <dsp:spPr>
        <a:xfrm>
          <a:off x="2564879" y="1798683"/>
          <a:ext cx="2001171" cy="13007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Отсутствие возможности субсидирования и кредитования</a:t>
          </a:r>
          <a:endParaRPr lang="ru-RU" sz="1800" kern="1200" dirty="0"/>
        </a:p>
      </dsp:txBody>
      <dsp:txXfrm>
        <a:off x="2628377" y="1862181"/>
        <a:ext cx="1874175" cy="1173765"/>
      </dsp:txXfrm>
    </dsp:sp>
    <dsp:sp modelId="{442228D6-AE17-48CB-8F36-4B79A93160C2}">
      <dsp:nvSpPr>
        <dsp:cNvPr id="0" name=""/>
        <dsp:cNvSpPr/>
      </dsp:nvSpPr>
      <dsp:spPr>
        <a:xfrm>
          <a:off x="3438329" y="654162"/>
          <a:ext cx="5195211" cy="5195211"/>
        </a:xfrm>
        <a:custGeom>
          <a:avLst/>
          <a:gdLst/>
          <a:ahLst/>
          <a:cxnLst/>
          <a:rect l="0" t="0" r="0" b="0"/>
          <a:pathLst>
            <a:path>
              <a:moveTo>
                <a:pt x="452815" y="1132194"/>
              </a:moveTo>
              <a:arcTo wR="2597605" hR="2597605" stAng="12860552" swAng="196037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327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8180" y="0"/>
            <a:ext cx="2913327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2455D-E21E-4B85-A7F4-93848360A74C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1900"/>
            <a:ext cx="5910263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307" y="4742051"/>
            <a:ext cx="5378450" cy="38798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59223"/>
            <a:ext cx="2913327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8180" y="9359223"/>
            <a:ext cx="2913327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FCE1D-B663-42E3-8422-F0E993106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78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64313" cy="3694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908D-4DA4-4345-A023-571DE1063AB8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23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7988" y="1231900"/>
            <a:ext cx="5908675" cy="33258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908D-4DA4-4345-A023-571DE1063AB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811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7988" y="1231900"/>
            <a:ext cx="5908675" cy="33258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908D-4DA4-4345-A023-571DE1063AB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156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6400" y="1231900"/>
            <a:ext cx="5910263" cy="33258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E1D-B663-42E3-8422-F0E993106AA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649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6400" y="1231900"/>
            <a:ext cx="5910263" cy="33258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E1D-B663-42E3-8422-F0E993106AA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649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6400" y="1231900"/>
            <a:ext cx="5910263" cy="33258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E1D-B663-42E3-8422-F0E993106AA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144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6400" y="1231900"/>
            <a:ext cx="5910263" cy="33258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E1D-B663-42E3-8422-F0E993106AA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771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6400" y="1231900"/>
            <a:ext cx="5910263" cy="33258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CE1D-B663-42E3-8422-F0E993106AA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941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64313" cy="3694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908D-4DA4-4345-A023-571DE1063AB8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Результаты деятельности ФАНО России: 2013-2015 гг. 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РЕЗУЛЬТАТЫ ДЕЯТЕЛЬНОСТИ ФАНО РОССИИ: 2013-2015 ГГ.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F131-D8FD-46C1-9925-27944CA72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38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Результаты деятельности ФАНО России: 2013-2015 гг. 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РЕЗУЛЬТАТЫ ДЕЯТЕЛЬНОСТИ ФАНО РОССИИ: 2013-2015 ГГ.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F131-D8FD-46C1-9925-27944CA72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81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Результаты деятельности ФАНО России: 2013-2015 гг. 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РЕЗУЛЬТАТЫ ДЕЯТЕЛЬНОСТИ ФАНО РОССИИ: 2013-2015 ГГ.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F131-D8FD-46C1-9925-27944CA72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325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Результаты деятельности ФАНО России: 2013-2015 гг.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РЕЗУЛЬТАТЫ ДЕЯТЕЛЬНОСТИ ФАНО РОССИИ: 2013-2015 ГГ.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2C29-95E1-4B5F-99EF-19DA5B211B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27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Результаты деятельности ФАНО России: 2013-2015 гг.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РЕЗУЛЬТАТЫ ДЕЯТЕЛЬНОСТИ ФАНО РОССИИ: 2013-2015 ГГ.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2C29-95E1-4B5F-99EF-19DA5B211B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30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742" y="1709740"/>
            <a:ext cx="1051423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742" y="4589465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Результаты деятельности ФАНО России: 2013-2015 гг.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РЕЗУЛЬТАТЫ ДЕЯТЕЛЬНОСТИ ФАНО РОССИИ: 2013-2015 ГГ.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2C29-95E1-4B5F-99EF-19DA5B211B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14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Результаты деятельности ФАНО России: 2013-2015 гг.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РЕЗУЛЬТАТЫ ДЕЯТЕЛЬНОСТИ ФАНО РОССИИ: 2013-2015 ГГ.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2C29-95E1-4B5F-99EF-19DA5B211B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67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365127"/>
            <a:ext cx="1051423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680" y="1681163"/>
            <a:ext cx="51571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680" y="2505075"/>
            <a:ext cx="5157115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2513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Результаты деятельности ФАНО России: 2013-2015 гг.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РЕЗУЛЬТАТЫ ДЕЯТЕЛЬНОСТИ ФАНО РОССИИ: 2013-2015 ГГ.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2C29-95E1-4B5F-99EF-19DA5B211B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64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Результаты деятельности ФАНО России: 2013-2015 гг.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РЕЗУЛЬТАТЫ ДЕЯТЕЛЬНОСТИ ФАНО РОССИИ: 2013-2015 ГГ.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2C29-95E1-4B5F-99EF-19DA5B211B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Результаты деятельности ФАНО России: 2013-2015 гг.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РЕЗУЛЬТАТЫ ДЕЯТЕЛЬНОСТИ ФАНО РОССИИ: 2013-2015 ГГ.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2C29-95E1-4B5F-99EF-19DA5B211B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21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2513" y="987427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Результаты деятельности ФАНО России: 2013-2015 гг.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РЕЗУЛЬТАТЫ ДЕЯТЕЛЬНОСТИ ФАНО РОССИИ: 2013-2015 ГГ.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2C29-95E1-4B5F-99EF-19DA5B211B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2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Результаты деятельности ФАНО России: 2013-2015 гг. 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РЕЗУЛЬТАТЫ ДЕЯТЕЛЬНОСТИ ФАНО РОССИИ: 2013-2015 ГГ.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F131-D8FD-46C1-9925-27944CA72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694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2513" y="987427"/>
            <a:ext cx="617139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Результаты деятельности ФАНО России: 2013-2015 гг.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РЕЗУЛЬТАТЫ ДЕЯТЕЛЬНОСТИ ФАНО РОССИИ: 2013-2015 ГГ.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2C29-95E1-4B5F-99EF-19DA5B211B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847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Результаты деятельности ФАНО России: 2013-2015 гг.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РЕЗУЛЬТАТЫ ДЕЯТЕЛЬНОСТИ ФАНО РОССИИ: 2013-2015 ГГ.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2C29-95E1-4B5F-99EF-19DA5B211B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771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3765" y="365125"/>
            <a:ext cx="2628558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092" y="365125"/>
            <a:ext cx="773329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Результаты деятельности ФАНО России: 2013-2015 гг.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РЕЗУЛЬТАТЫ ДЕЯТЕЛЬНОСТИ ФАНО РОССИИ: 2013-2015 ГГ.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2C29-95E1-4B5F-99EF-19DA5B211B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4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Результаты деятельности ФАНО России: 2013-2015 гг. 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РЕЗУЛЬТАТЫ ДЕЯТЕЛЬНОСТИ ФАНО РОССИИ: 2013-2015 ГГ.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F131-D8FD-46C1-9925-27944CA72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96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Результаты деятельности ФАНО России: 2013-2015 гг. 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РЕЗУЛЬТАТЫ ДЕЯТЕЛЬНОСТИ ФАНО РОССИИ: 2013-2015 ГГ.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F131-D8FD-46C1-9925-27944CA72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51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Результаты деятельности ФАНО России: 2013-2015 гг. 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РЕЗУЛЬТАТЫ ДЕЯТЕЛЬНОСТИ ФАНО РОССИИ: 2013-2015 ГГ.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F131-D8FD-46C1-9925-27944CA72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65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Результаты деятельности ФАНО России: 2013-2015 гг. 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РЕЗУЛЬТАТЫ ДЕЯТЕЛЬНОСТИ ФАНО РОССИИ: 2013-2015 ГГ.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F131-D8FD-46C1-9925-27944CA72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51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Результаты деятельности ФАНО России: 2013-2015 гг. 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РЕЗУЛЬТАТЫ ДЕЯТЕЛЬНОСТИ ФАНО РОССИИ: 2013-2015 ГГ.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F131-D8FD-46C1-9925-27944CA72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48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Результаты деятельности ФАНО России: 2013-2015 гг. 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РЕЗУЛЬТАТЫ ДЕЯТЕЛЬНОСТИ ФАНО РОССИИ: 2013-2015 ГГ.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F131-D8FD-46C1-9925-27944CA72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61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Результаты деятельности ФАНО России: 2013-2015 гг. 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РЕЗУЛЬТАТЫ ДЕЯТЕЛЬНОСТИ ФАНО РОССИИ: 2013-2015 ГГ.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F131-D8FD-46C1-9925-27944CA72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10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Результаты деятельности ФАНО России: 2013-2015 гг. 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РЕЗУЛЬТАТЫ ДЕЯТЕЛЬНОСТИ ФАНО РОССИИ: 2013-2015 ГГ.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9F131-D8FD-46C1-9925-27944CA72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9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091" y="365127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091" y="6356352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Результаты деятельности ФАНО России: 2013-2015 гг.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075" y="6356352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РЕЗУЛЬТАТЫ ДЕЯТЕЛЬНОСТИ ФАНО РОССИИ: 2013-2015 ГГ.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479" y="6356352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82C29-95E1-4B5F-99EF-19DA5B211B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7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diachenko@fano.gov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75"/>
          <p:cNvSpPr txBox="1">
            <a:spLocks noChangeArrowheads="1"/>
          </p:cNvSpPr>
          <p:nvPr/>
        </p:nvSpPr>
        <p:spPr bwMode="auto">
          <a:xfrm>
            <a:off x="917558" y="920303"/>
            <a:ext cx="10189154" cy="455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4" tIns="45702" rIns="91404" bIns="45702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4000" b="1" dirty="0" smtClean="0">
                <a:ln w="0"/>
                <a:solidFill>
                  <a:srgbClr val="1B587C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 актуальных вопросах, связанных с реорганизацией предприятий, подведомственных ФАНО России</a:t>
            </a:r>
            <a:endParaRPr lang="ru-RU" sz="4000" b="1" dirty="0">
              <a:ln w="0"/>
              <a:solidFill>
                <a:srgbClr val="1B587C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78428" y="6021288"/>
            <a:ext cx="609520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65000"/>
              </a:spcBef>
            </a:pPr>
            <a:r>
              <a:rPr lang="en-US" altLang="ru-RU" b="1" dirty="0" smtClean="0">
                <a:solidFill>
                  <a:prstClr val="black"/>
                </a:solidFill>
                <a:latin typeface="Arial Narrow" pitchFamily="34" charset="0"/>
              </a:rPr>
              <a:t>1</a:t>
            </a:r>
            <a:r>
              <a:rPr lang="ru-RU" altLang="ru-RU" b="1" dirty="0" smtClean="0">
                <a:solidFill>
                  <a:prstClr val="black"/>
                </a:solidFill>
                <a:latin typeface="Arial Narrow" pitchFamily="34" charset="0"/>
              </a:rPr>
              <a:t>4 </a:t>
            </a:r>
            <a:r>
              <a:rPr lang="ru-RU" altLang="ru-RU" b="1" dirty="0" smtClean="0">
                <a:solidFill>
                  <a:prstClr val="black"/>
                </a:solidFill>
                <a:latin typeface="Arial Narrow" pitchFamily="34" charset="0"/>
              </a:rPr>
              <a:t>марта  2017 г.</a:t>
            </a:r>
            <a:endParaRPr lang="ru-RU" altLang="ru-RU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2C29-95E1-4B5F-99EF-19DA5B211B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5315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99173" y="4949503"/>
            <a:ext cx="4025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Начальник 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Управления развития 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программ </a:t>
            </a:r>
            <a:r>
              <a:rPr lang="ru-RU" sz="1400" b="1" dirty="0">
                <a:solidFill>
                  <a:srgbClr val="002060"/>
                </a:solidFill>
              </a:rPr>
              <a:t>и </a:t>
            </a:r>
            <a:r>
              <a:rPr lang="ru-RU" sz="1400" b="1" dirty="0" smtClean="0">
                <a:solidFill>
                  <a:srgbClr val="002060"/>
                </a:solidFill>
              </a:rPr>
              <a:t>проектов 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ФАНО </a:t>
            </a:r>
            <a:r>
              <a:rPr lang="ru-RU" sz="1400" b="1" dirty="0">
                <a:solidFill>
                  <a:srgbClr val="002060"/>
                </a:solidFill>
              </a:rPr>
              <a:t>России</a:t>
            </a:r>
          </a:p>
          <a:p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</a:rPr>
              <a:t>Дьяченко Михаил Юрьевич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6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5"/>
          <p:cNvSpPr>
            <a:spLocks noGrp="1"/>
          </p:cNvSpPr>
          <p:nvPr>
            <p:ph type="title"/>
          </p:nvPr>
        </p:nvSpPr>
        <p:spPr>
          <a:xfrm>
            <a:off x="335316" y="915993"/>
            <a:ext cx="10971372" cy="3693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ru-RU" sz="2000" dirty="0" smtClean="0"/>
              <a:t>Правовые основания принятия системных мер в отношении ФГУП</a:t>
            </a:r>
            <a:endParaRPr lang="ru-RU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4885067" y="3060979"/>
            <a:ext cx="2036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prstClr val="white"/>
                </a:solidFill>
              </a:rPr>
              <a:t>Российская академия наук</a:t>
            </a:r>
            <a:endParaRPr lang="ru-RU" b="1" i="1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2C29-95E1-4B5F-99EF-19DA5B211B9A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5316" y="1484784"/>
            <a:ext cx="11017006" cy="47089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0" indent="-266700" algn="just">
              <a:buFont typeface="+mj-lt"/>
              <a:buAutoNum type="arabicPeriod"/>
            </a:pPr>
            <a:r>
              <a:rPr lang="ru-RU" sz="2000" b="1" dirty="0"/>
              <a:t>Г</a:t>
            </a:r>
            <a:r>
              <a:rPr lang="ru-RU" sz="2000" b="1" dirty="0" smtClean="0"/>
              <a:t>осударственная программа Российской Федерации «Управление федеральным имуществом», </a:t>
            </a:r>
            <a:r>
              <a:rPr lang="ru-RU" sz="2000" b="1" dirty="0" smtClean="0"/>
              <a:t>утвержденная </a:t>
            </a:r>
            <a:r>
              <a:rPr lang="ru-RU" sz="2000" b="1" dirty="0" smtClean="0"/>
              <a:t>постановлением Правительства Российской Федерации от 15 апреля 2014 года № 327 (далее – Программа). </a:t>
            </a:r>
          </a:p>
          <a:p>
            <a:pPr lvl="0" algn="just"/>
            <a:r>
              <a:rPr lang="ru-RU" sz="2000" b="1" dirty="0" smtClean="0"/>
              <a:t>	Указанная программа утверждена в целях совершенствования системы управления федеральным имуществом. </a:t>
            </a:r>
          </a:p>
          <a:p>
            <a:pPr marL="266700" lvl="0" algn="just"/>
            <a:r>
              <a:rPr lang="ru-RU" sz="2000" b="1" dirty="0" smtClean="0"/>
              <a:t>	Цель 2 подпрограммы 1 (указанной Программы) «Повышение эффективности управления федеральным имуществом и приватизации»: достижение оптимального состава и структуры федерального имущества путем </a:t>
            </a:r>
            <a:r>
              <a:rPr lang="ru-RU" sz="2000" b="1" dirty="0" smtClean="0">
                <a:solidFill>
                  <a:srgbClr val="FF0000"/>
                </a:solidFill>
              </a:rPr>
              <a:t>сокращения доли государства </a:t>
            </a:r>
            <a:r>
              <a:rPr lang="ru-RU" sz="2000" b="1" dirty="0" smtClean="0"/>
              <a:t>в экономике, а также </a:t>
            </a:r>
            <a:r>
              <a:rPr lang="ru-RU" sz="2000" b="1" dirty="0" smtClean="0">
                <a:solidFill>
                  <a:srgbClr val="FF0000"/>
                </a:solidFill>
              </a:rPr>
              <a:t>оптимизация состава федеральных организаций, действующих в конкурентных отраслях экономики</a:t>
            </a:r>
            <a:r>
              <a:rPr lang="ru-RU" sz="2000" b="1" dirty="0" smtClean="0"/>
              <a:t>. </a:t>
            </a:r>
          </a:p>
          <a:p>
            <a:pPr marL="266700" lvl="0" algn="just"/>
            <a:r>
              <a:rPr lang="ru-RU" sz="2000" b="1" dirty="0" smtClean="0"/>
              <a:t>	Предлагается: поэтапное </a:t>
            </a:r>
            <a:r>
              <a:rPr lang="ru-RU" sz="2000" b="1" dirty="0" smtClean="0">
                <a:solidFill>
                  <a:srgbClr val="FF0000"/>
                </a:solidFill>
              </a:rPr>
              <a:t>сокращение к 2018 году количества федеральных государственных унитарных предприятий</a:t>
            </a:r>
            <a:r>
              <a:rPr lang="ru-RU" sz="2000" b="1" dirty="0" smtClean="0"/>
              <a:t>, а также оптимизация состава иных федеральных организаций. </a:t>
            </a:r>
          </a:p>
          <a:p>
            <a:pPr lvl="0" indent="266700" algn="just"/>
            <a:endParaRPr lang="ru-RU" sz="2000" b="1" dirty="0" smtClean="0"/>
          </a:p>
          <a:p>
            <a:pPr lvl="0" indent="266700" algn="just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5562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5"/>
          <p:cNvSpPr>
            <a:spLocks noGrp="1"/>
          </p:cNvSpPr>
          <p:nvPr>
            <p:ph type="title"/>
          </p:nvPr>
        </p:nvSpPr>
        <p:spPr>
          <a:xfrm>
            <a:off x="16553" y="3877321"/>
            <a:ext cx="2591537" cy="4247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ru-RU" sz="2400" dirty="0" smtClean="0"/>
              <a:t>К 2018 году:</a:t>
            </a:r>
            <a:endParaRPr lang="ru-RU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4885067" y="3060979"/>
            <a:ext cx="2036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prstClr val="white"/>
                </a:solidFill>
              </a:rPr>
              <a:t>Российская академия наук</a:t>
            </a:r>
            <a:endParaRPr lang="ru-RU" b="1" i="1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2C29-95E1-4B5F-99EF-19DA5B211B9A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" name="Прямоугольник с двумя усеченными соседними углами 1"/>
          <p:cNvSpPr/>
          <p:nvPr/>
        </p:nvSpPr>
        <p:spPr>
          <a:xfrm>
            <a:off x="4494002" y="1098395"/>
            <a:ext cx="2770359" cy="936104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ФГУП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14687" y="2276872"/>
            <a:ext cx="295232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рибыльный и без долгов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391350" y="2276872"/>
            <a:ext cx="2880320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убытки и просроченная задолженность 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879182" y="2276872"/>
            <a:ext cx="0" cy="4444605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890851" y="2833045"/>
            <a:ext cx="0" cy="3888432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18542" y="3060979"/>
            <a:ext cx="26642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нужен науке как производственная база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998865" y="3055825"/>
            <a:ext cx="2736302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н</a:t>
            </a:r>
            <a:r>
              <a:rPr lang="ru-RU" sz="1600" dirty="0" smtClean="0"/>
              <a:t>е используется в научно-производственном цикле</a:t>
            </a:r>
            <a:endParaRPr lang="ru-RU" sz="16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831510" y="2833045"/>
            <a:ext cx="0" cy="3888432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8971692" y="3055825"/>
            <a:ext cx="2736302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д</a:t>
            </a:r>
            <a:r>
              <a:rPr lang="ru-RU" sz="1600" dirty="0" smtClean="0"/>
              <a:t>еятельность отсутствует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006153" y="3055825"/>
            <a:ext cx="2736302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банкротство</a:t>
            </a:r>
            <a:endParaRPr lang="ru-RU" sz="1600" dirty="0"/>
          </a:p>
        </p:txBody>
      </p:sp>
      <p:cxnSp>
        <p:nvCxnSpPr>
          <p:cNvPr id="20" name="Соединительная линия уступом 19"/>
          <p:cNvCxnSpPr>
            <a:stCxn id="2" idx="2"/>
            <a:endCxn id="3" idx="0"/>
          </p:cNvCxnSpPr>
          <p:nvPr/>
        </p:nvCxnSpPr>
        <p:spPr>
          <a:xfrm rot="10800000" flipV="1">
            <a:off x="2890852" y="1566446"/>
            <a:ext cx="1603151" cy="710425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>
            <a:stCxn id="2" idx="0"/>
            <a:endCxn id="9" idx="0"/>
          </p:cNvCxnSpPr>
          <p:nvPr/>
        </p:nvCxnSpPr>
        <p:spPr>
          <a:xfrm>
            <a:off x="7264361" y="1566447"/>
            <a:ext cx="1567149" cy="710425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stCxn id="3" idx="1"/>
            <a:endCxn id="13" idx="0"/>
          </p:cNvCxnSpPr>
          <p:nvPr/>
        </p:nvCxnSpPr>
        <p:spPr>
          <a:xfrm rot="10800000" flipH="1" flipV="1">
            <a:off x="1414686" y="2528899"/>
            <a:ext cx="36003" cy="532079"/>
          </a:xfrm>
          <a:prstGeom prst="bentConnector4">
            <a:avLst>
              <a:gd name="adj1" fmla="val -634947"/>
              <a:gd name="adj2" fmla="val 73683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>
            <a:stCxn id="3" idx="3"/>
            <a:endCxn id="14" idx="0"/>
          </p:cNvCxnSpPr>
          <p:nvPr/>
        </p:nvCxnSpPr>
        <p:spPr>
          <a:xfrm>
            <a:off x="4367015" y="2528900"/>
            <a:ext cx="1" cy="526925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>
            <a:stCxn id="9" idx="1"/>
            <a:endCxn id="19" idx="0"/>
          </p:cNvCxnSpPr>
          <p:nvPr/>
        </p:nvCxnSpPr>
        <p:spPr>
          <a:xfrm rot="10800000" flipV="1">
            <a:off x="7374304" y="2528899"/>
            <a:ext cx="17046" cy="526925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stCxn id="9" idx="3"/>
            <a:endCxn id="18" idx="0"/>
          </p:cNvCxnSpPr>
          <p:nvPr/>
        </p:nvCxnSpPr>
        <p:spPr>
          <a:xfrm>
            <a:off x="10271670" y="2528900"/>
            <a:ext cx="68173" cy="526925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>
            <a:stCxn id="19" idx="2"/>
            <a:endCxn id="13" idx="2"/>
          </p:cNvCxnSpPr>
          <p:nvPr/>
        </p:nvCxnSpPr>
        <p:spPr>
          <a:xfrm rot="5400000">
            <a:off x="4409920" y="600651"/>
            <a:ext cx="5154" cy="5923614"/>
          </a:xfrm>
          <a:prstGeom prst="bentConnector3">
            <a:avLst>
              <a:gd name="adj1" fmla="val 4535390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Прямоугольник с двумя усеченными соседними углами 32"/>
          <p:cNvSpPr/>
          <p:nvPr/>
        </p:nvSpPr>
        <p:spPr>
          <a:xfrm>
            <a:off x="262932" y="4762983"/>
            <a:ext cx="2375514" cy="1100011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ФГБУ (некоммерческая организация)</a:t>
            </a:r>
            <a:endParaRPr lang="ru-RU" b="1" dirty="0"/>
          </a:p>
        </p:txBody>
      </p:sp>
      <p:cxnSp>
        <p:nvCxnSpPr>
          <p:cNvPr id="35" name="Соединительная линия уступом 34"/>
          <p:cNvCxnSpPr>
            <a:stCxn id="13" idx="2"/>
            <a:endCxn id="33" idx="3"/>
          </p:cNvCxnSpPr>
          <p:nvPr/>
        </p:nvCxnSpPr>
        <p:spPr>
          <a:xfrm rot="5400000">
            <a:off x="851716" y="4164009"/>
            <a:ext cx="1197948" cy="1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8" name="Прямоугольник с двумя усеченными соседними углами 37"/>
          <p:cNvSpPr/>
          <p:nvPr/>
        </p:nvSpPr>
        <p:spPr>
          <a:xfrm>
            <a:off x="3812777" y="5438903"/>
            <a:ext cx="1977217" cy="1100011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Приватизация (акционирование, ООО)</a:t>
            </a:r>
            <a:endParaRPr lang="ru-RU" sz="1400" b="1" dirty="0"/>
          </a:p>
        </p:txBody>
      </p:sp>
      <p:cxnSp>
        <p:nvCxnSpPr>
          <p:cNvPr id="39" name="Соединительная линия уступом 38"/>
          <p:cNvCxnSpPr>
            <a:stCxn id="14" idx="2"/>
            <a:endCxn id="38" idx="3"/>
          </p:cNvCxnSpPr>
          <p:nvPr/>
        </p:nvCxnSpPr>
        <p:spPr>
          <a:xfrm rot="16200000" flipH="1">
            <a:off x="3644690" y="4282207"/>
            <a:ext cx="1879022" cy="43437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>
            <a:stCxn id="19" idx="2"/>
            <a:endCxn id="18" idx="2"/>
          </p:cNvCxnSpPr>
          <p:nvPr/>
        </p:nvCxnSpPr>
        <p:spPr>
          <a:xfrm rot="16200000" flipH="1">
            <a:off x="8857073" y="2077111"/>
            <a:ext cx="12700" cy="2965539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Знак запрета 43"/>
          <p:cNvSpPr/>
          <p:nvPr/>
        </p:nvSpPr>
        <p:spPr>
          <a:xfrm>
            <a:off x="9230069" y="4670882"/>
            <a:ext cx="2232248" cy="1192112"/>
          </a:xfrm>
          <a:prstGeom prst="noSmoking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ликвидация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5" name="Кольцо 44"/>
          <p:cNvSpPr/>
          <p:nvPr/>
        </p:nvSpPr>
        <p:spPr>
          <a:xfrm>
            <a:off x="6112234" y="3831995"/>
            <a:ext cx="809115" cy="748434"/>
          </a:xfrm>
          <a:prstGeom prst="donut">
            <a:avLst>
              <a:gd name="adj" fmla="val 1887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6" name="Кольцо 45"/>
          <p:cNvSpPr/>
          <p:nvPr/>
        </p:nvSpPr>
        <p:spPr>
          <a:xfrm>
            <a:off x="7643377" y="3867877"/>
            <a:ext cx="809115" cy="748434"/>
          </a:xfrm>
          <a:prstGeom prst="donut">
            <a:avLst>
              <a:gd name="adj" fmla="val 1887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7" name="Заголовок 5"/>
          <p:cNvSpPr txBox="1">
            <a:spLocks/>
          </p:cNvSpPr>
          <p:nvPr/>
        </p:nvSpPr>
        <p:spPr>
          <a:xfrm>
            <a:off x="118542" y="654192"/>
            <a:ext cx="2591537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2017 год:</a:t>
            </a:r>
            <a:endParaRPr lang="ru-RU" sz="2400" dirty="0"/>
          </a:p>
        </p:txBody>
      </p:sp>
      <p:cxnSp>
        <p:nvCxnSpPr>
          <p:cNvPr id="49" name="Соединительная линия уступом 48"/>
          <p:cNvCxnSpPr>
            <a:stCxn id="18" idx="2"/>
            <a:endCxn id="44" idx="0"/>
          </p:cNvCxnSpPr>
          <p:nvPr/>
        </p:nvCxnSpPr>
        <p:spPr>
          <a:xfrm rot="16200000" flipH="1">
            <a:off x="9787518" y="4112206"/>
            <a:ext cx="1111001" cy="635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Прямоугольник с двумя усеченными соседними углами 52"/>
          <p:cNvSpPr/>
          <p:nvPr/>
        </p:nvSpPr>
        <p:spPr>
          <a:xfrm>
            <a:off x="2921208" y="4128317"/>
            <a:ext cx="1354824" cy="1100011"/>
          </a:xfrm>
          <a:prstGeom prst="snip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Передача в субъект РФ, в иной ФОИВ</a:t>
            </a:r>
            <a:endParaRPr lang="ru-RU" sz="1400" b="1" dirty="0"/>
          </a:p>
        </p:txBody>
      </p:sp>
      <p:cxnSp>
        <p:nvCxnSpPr>
          <p:cNvPr id="56" name="Соединительная линия уступом 55"/>
          <p:cNvCxnSpPr>
            <a:stCxn id="14" idx="2"/>
            <a:endCxn id="53" idx="3"/>
          </p:cNvCxnSpPr>
          <p:nvPr/>
        </p:nvCxnSpPr>
        <p:spPr>
          <a:xfrm rot="5400000">
            <a:off x="3698600" y="3459901"/>
            <a:ext cx="568436" cy="768396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4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"/>
            <a:ext cx="12190413" cy="6978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/>
              <a:t>Последовательность основных действий и документов </a:t>
            </a:r>
            <a:r>
              <a:rPr lang="ru-RU" sz="2400" b="1">
                <a:solidFill>
                  <a:srgbClr val="FF0000"/>
                </a:solidFill>
              </a:rPr>
              <a:t>Этапа №1: «Подготовительный»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36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236975"/>
              </p:ext>
            </p:extLst>
          </p:nvPr>
        </p:nvGraphicFramePr>
        <p:xfrm>
          <a:off x="551482" y="836713"/>
          <a:ext cx="11376371" cy="5720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F131-D8FD-46C1-9925-27944CA7297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53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2190413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Перечень документов, </a:t>
            </a:r>
            <a:r>
              <a:rPr lang="ru-RU" sz="2400" dirty="0" smtClean="0"/>
              <a:t>направляемых в Правительство Российской Федерации</a:t>
            </a:r>
            <a:endParaRPr lang="ru-RU" sz="2400" dirty="0">
              <a:latin typeface="Cambria" panose="020405030504060302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66838803"/>
              </p:ext>
            </p:extLst>
          </p:nvPr>
        </p:nvGraphicFramePr>
        <p:xfrm>
          <a:off x="1" y="1268761"/>
          <a:ext cx="1219041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F131-D8FD-46C1-9925-27944CA7297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1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2190413" cy="6926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Перечень документов, которые должны быть сформированы, </a:t>
            </a:r>
            <a:br>
              <a:rPr lang="ru-RU" sz="2400" dirty="0"/>
            </a:br>
            <a:r>
              <a:rPr lang="ru-RU" sz="2400" dirty="0"/>
              <a:t>образованным в результате </a:t>
            </a:r>
            <a:r>
              <a:rPr lang="ru-RU" sz="2400" dirty="0" smtClean="0"/>
              <a:t>преобразования ФГУП в ФГБУ</a:t>
            </a:r>
            <a:endParaRPr lang="ru-RU" sz="2400" dirty="0">
              <a:latin typeface="Cambria" panose="020405030504060302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31701703"/>
              </p:ext>
            </p:extLst>
          </p:nvPr>
        </p:nvGraphicFramePr>
        <p:xfrm>
          <a:off x="1" y="692696"/>
          <a:ext cx="12190412" cy="5976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F131-D8FD-46C1-9925-27944CA7297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91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"/>
            <a:ext cx="12190413" cy="6978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/>
              <a:t>Последовательность основных действий и документов </a:t>
            </a:r>
            <a:r>
              <a:rPr lang="ru-RU" sz="2400" b="1" dirty="0">
                <a:solidFill>
                  <a:srgbClr val="FF0000"/>
                </a:solidFill>
              </a:rPr>
              <a:t>Этапа </a:t>
            </a:r>
            <a:r>
              <a:rPr lang="ru-RU" sz="2400" b="1" dirty="0" smtClean="0">
                <a:solidFill>
                  <a:srgbClr val="FF0000"/>
                </a:solidFill>
              </a:rPr>
              <a:t>№2: «Реорганизация»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584915"/>
              </p:ext>
            </p:extLst>
          </p:nvPr>
        </p:nvGraphicFramePr>
        <p:xfrm>
          <a:off x="0" y="697902"/>
          <a:ext cx="12190413" cy="6160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F131-D8FD-46C1-9925-27944CA7297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5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"/>
            <a:ext cx="12190413" cy="6978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Основные риски, связанные с реорганизацией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681716"/>
              </p:ext>
            </p:extLst>
          </p:nvPr>
        </p:nvGraphicFramePr>
        <p:xfrm>
          <a:off x="0" y="764704"/>
          <a:ext cx="12071870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6887294" y="1196752"/>
            <a:ext cx="1944216" cy="720080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квалификации, переподготовка </a:t>
            </a:r>
            <a:endParaRPr lang="ru-RU" dirty="0"/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8687494" y="3717032"/>
            <a:ext cx="2232248" cy="1008112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Определение «дельты» и источника погашения</a:t>
            </a:r>
            <a:endParaRPr lang="ru-RU" dirty="0"/>
          </a:p>
        </p:txBody>
      </p:sp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8471470" y="5849888"/>
            <a:ext cx="2232248" cy="1008112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Определение источника погашения</a:t>
            </a:r>
            <a:endParaRPr lang="ru-RU" dirty="0"/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1414686" y="5818992"/>
            <a:ext cx="2232248" cy="1008112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Выполнение обязательств</a:t>
            </a:r>
            <a:endParaRPr lang="ru-RU" dirty="0"/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478582" y="3717032"/>
            <a:ext cx="2592288" cy="1008112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Определение «выпадающих» поступлений и источника погашения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F131-D8FD-46C1-9925-27944CA7297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49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75"/>
          <p:cNvSpPr txBox="1">
            <a:spLocks noChangeArrowheads="1"/>
          </p:cNvSpPr>
          <p:nvPr/>
        </p:nvSpPr>
        <p:spPr bwMode="auto">
          <a:xfrm>
            <a:off x="694606" y="332656"/>
            <a:ext cx="10189154" cy="455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4" tIns="45702" rIns="91404" bIns="45702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4000" b="1" dirty="0" smtClean="0">
                <a:ln w="0"/>
                <a:solidFill>
                  <a:srgbClr val="1B587C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Благодарю за внимание!</a:t>
            </a:r>
            <a:endParaRPr lang="ru-RU" sz="4000" b="1" dirty="0">
              <a:ln w="0"/>
              <a:solidFill>
                <a:srgbClr val="1B587C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78428" y="6021288"/>
            <a:ext cx="609520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65000"/>
              </a:spcBef>
            </a:pPr>
            <a:r>
              <a:rPr lang="en-US" altLang="ru-RU" b="1" dirty="0" smtClean="0">
                <a:solidFill>
                  <a:prstClr val="black"/>
                </a:solidFill>
                <a:latin typeface="Arial Narrow" pitchFamily="34" charset="0"/>
              </a:rPr>
              <a:t>1</a:t>
            </a:r>
            <a:r>
              <a:rPr lang="ru-RU" altLang="ru-RU" b="1" dirty="0" smtClean="0">
                <a:solidFill>
                  <a:prstClr val="black"/>
                </a:solidFill>
                <a:latin typeface="Arial Narrow" pitchFamily="34" charset="0"/>
              </a:rPr>
              <a:t>4 </a:t>
            </a:r>
            <a:r>
              <a:rPr lang="ru-RU" altLang="ru-RU" b="1" dirty="0" smtClean="0">
                <a:solidFill>
                  <a:prstClr val="black"/>
                </a:solidFill>
                <a:latin typeface="Arial Narrow" pitchFamily="34" charset="0"/>
              </a:rPr>
              <a:t>марта  2017 г.</a:t>
            </a:r>
            <a:endParaRPr lang="ru-RU" altLang="ru-RU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2C29-95E1-4B5F-99EF-19DA5B211B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5315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43278" y="3225471"/>
            <a:ext cx="53667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Начальник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Управления развития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программ </a:t>
            </a:r>
            <a:r>
              <a:rPr lang="ru-RU" sz="1600" b="1" dirty="0">
                <a:solidFill>
                  <a:srgbClr val="002060"/>
                </a:solidFill>
              </a:rPr>
              <a:t>и </a:t>
            </a:r>
            <a:r>
              <a:rPr lang="ru-RU" sz="1600" b="1" dirty="0" smtClean="0">
                <a:solidFill>
                  <a:srgbClr val="002060"/>
                </a:solidFill>
              </a:rPr>
              <a:t>проектов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ФАНО </a:t>
            </a:r>
            <a:r>
              <a:rPr lang="ru-RU" sz="1600" b="1" dirty="0">
                <a:solidFill>
                  <a:srgbClr val="002060"/>
                </a:solidFill>
              </a:rPr>
              <a:t>России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Дьяченко Михаил Юрьевич</a:t>
            </a:r>
          </a:p>
          <a:p>
            <a:r>
              <a:rPr lang="en-US" sz="1600" b="1" dirty="0" smtClean="0">
                <a:solidFill>
                  <a:srgbClr val="002060"/>
                </a:solidFill>
                <a:hlinkClick r:id="rId4"/>
              </a:rPr>
              <a:t>diachenko@fano.gov.ru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+7</a:t>
            </a:r>
            <a:r>
              <a:rPr lang="en-US" sz="1600" b="1" dirty="0" smtClean="0">
                <a:solidFill>
                  <a:srgbClr val="002060"/>
                </a:solidFill>
              </a:rPr>
              <a:t>(</a:t>
            </a:r>
            <a:r>
              <a:rPr lang="ru-RU" sz="1600" b="1" dirty="0" smtClean="0">
                <a:solidFill>
                  <a:srgbClr val="002060"/>
                </a:solidFill>
              </a:rPr>
              <a:t>916</a:t>
            </a:r>
            <a:r>
              <a:rPr lang="en-US" sz="1600" b="1" dirty="0" smtClean="0">
                <a:solidFill>
                  <a:srgbClr val="002060"/>
                </a:solidFill>
              </a:rPr>
              <a:t>) </a:t>
            </a:r>
            <a:r>
              <a:rPr lang="ru-RU" sz="1600" b="1" dirty="0" smtClean="0">
                <a:solidFill>
                  <a:srgbClr val="002060"/>
                </a:solidFill>
              </a:rPr>
              <a:t>702 62 87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8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-ФАНО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1945</TotalTime>
  <Words>556</Words>
  <Application>Microsoft Office PowerPoint</Application>
  <PresentationFormat>Произвольный</PresentationFormat>
  <Paragraphs>122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Тема1-ФАНО</vt:lpstr>
      <vt:lpstr>Презентация PowerPoint</vt:lpstr>
      <vt:lpstr>Правовые основания принятия системных мер в отношении ФГУП</vt:lpstr>
      <vt:lpstr>К 2018 году: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Uito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приоритетов  Стратегии научно-технологического развития</dc:title>
  <dc:creator>mesvr</dc:creator>
  <cp:lastModifiedBy>Дмитриева Александра Витальевна</cp:lastModifiedBy>
  <cp:revision>150</cp:revision>
  <cp:lastPrinted>2016-08-25T16:33:31Z</cp:lastPrinted>
  <dcterms:created xsi:type="dcterms:W3CDTF">2016-01-26T06:31:59Z</dcterms:created>
  <dcterms:modified xsi:type="dcterms:W3CDTF">2017-03-14T09:17:21Z</dcterms:modified>
</cp:coreProperties>
</file>