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325" r:id="rId4"/>
    <p:sldId id="363" r:id="rId5"/>
    <p:sldId id="366" r:id="rId6"/>
    <p:sldId id="368" r:id="rId7"/>
    <p:sldId id="375" r:id="rId8"/>
    <p:sldId id="376" r:id="rId9"/>
    <p:sldId id="379" r:id="rId10"/>
    <p:sldId id="369" r:id="rId11"/>
    <p:sldId id="370" r:id="rId12"/>
    <p:sldId id="326" r:id="rId13"/>
  </p:sldIdLst>
  <p:sldSz cx="9144000" cy="6858000" type="screen4x3"/>
  <p:notesSz cx="6797675" cy="9926638"/>
  <p:defaultTextStyle>
    <a:defPPr>
      <a:defRPr lang="ru-RU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CFF"/>
    <a:srgbClr val="9AD5FF"/>
    <a:srgbClr val="FFFF99"/>
    <a:srgbClr val="FFFFCC"/>
    <a:srgbClr val="FFF2C9"/>
    <a:srgbClr val="FEF8A8"/>
    <a:srgbClr val="FF6D6D"/>
    <a:srgbClr val="55C0FF"/>
    <a:srgbClr val="87A846"/>
    <a:srgbClr val="81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171" autoAdjust="0"/>
  </p:normalViewPr>
  <p:slideViewPr>
    <p:cSldViewPr>
      <p:cViewPr>
        <p:scale>
          <a:sx n="100" d="100"/>
          <a:sy n="100" d="100"/>
        </p:scale>
        <p:origin x="-206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50"/>
      <c:rotY val="10"/>
      <c:depthPercent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8241469816273E-2"/>
          <c:y val="0.10753304563768958"/>
          <c:w val="0.93489807524059487"/>
          <c:h val="0.71791048514645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9443350831146109E-3"/>
                  <c:y val="-1.59057403153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3333333333332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7777777777777779E-3"/>
                  <c:y val="-2.272223057159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Лист1!$B$1:$E$1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
(план)</c:v>
                </c:pt>
              </c:strCache>
            </c:strRef>
          </c:cat>
          <c:val>
            <c:numRef>
              <c:f>Лист1!$B$2:$E$2</c:f>
              <c:numCache>
                <c:formatCode>0</c:formatCode>
                <c:ptCount val="4"/>
                <c:pt idx="0" formatCode="General">
                  <c:v>249</c:v>
                </c:pt>
                <c:pt idx="1">
                  <c:v>475</c:v>
                </c:pt>
                <c:pt idx="2">
                  <c:v>392</c:v>
                </c:pt>
                <c:pt idx="3">
                  <c:v>252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Проверки ФГУПов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-3.578304027023352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6E-3"/>
                  <c:y val="-1.78915201351167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4.5449828599237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
(план)</c:v>
                </c:pt>
              </c:strCache>
            </c:strRef>
          </c:cat>
          <c:val>
            <c:numRef>
              <c:f>Лист1!$B$3:$E$3</c:f>
              <c:numCache>
                <c:formatCode>0</c:formatCode>
                <c:ptCount val="4"/>
                <c:pt idx="0" formatCode="General">
                  <c:v>30</c:v>
                </c:pt>
                <c:pt idx="1">
                  <c:v>102</c:v>
                </c:pt>
                <c:pt idx="2">
                  <c:v>50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4091776"/>
        <c:axId val="132661824"/>
        <c:axId val="0"/>
      </c:bar3DChart>
      <c:catAx>
        <c:axId val="134091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661824"/>
        <c:crossesAt val="0"/>
        <c:auto val="1"/>
        <c:lblAlgn val="ctr"/>
        <c:lblOffset val="100"/>
        <c:noMultiLvlLbl val="0"/>
      </c:catAx>
      <c:valAx>
        <c:axId val="132661824"/>
        <c:scaling>
          <c:orientation val="minMax"/>
          <c:max val="500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409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801399825021874E-2"/>
          <c:y val="2.5772555839434341E-2"/>
          <c:w val="0.94500820209973768"/>
          <c:h val="6.3065998239474425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50"/>
      <c:rotY val="10"/>
      <c:depthPercent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101924759405076E-2"/>
          <c:y val="0.10753307800180094"/>
          <c:w val="0.93489807524059487"/>
          <c:h val="0.69009525445319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2.272223057159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7222222222222224E-3"/>
                  <c:y val="-2.272223057159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9.7222222222222224E-3"/>
                  <c:y val="-1.136111528579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7776684164479439E-3"/>
                  <c:y val="4.5442671991183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0185067526415994E-16"/>
                  <c:y val="9.0888922286393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1666666666666666E-3"/>
                  <c:y val="-6.362224560047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Лист1!$B$1:$F$1</c:f>
              <c:strCache>
                <c:ptCount val="5"/>
                <c:pt idx="0">
                  <c:v>Количество проверок за 
2016 год</c:v>
                </c:pt>
                <c:pt idx="1">
                  <c:v>Общая сумма финансовых нарушений, млн. руб.</c:v>
                </c:pt>
                <c:pt idx="2">
                  <c:v>Нарушения требований к заключению крупных сделок, млн. руб.</c:v>
                </c:pt>
                <c:pt idx="3">
                  <c:v>Количество нарушений</c:v>
                </c:pt>
                <c:pt idx="4">
                  <c:v>Объекты, по которым выявлены нарушения использования федерального имущества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 formatCode="General">
                  <c:v>392</c:v>
                </c:pt>
                <c:pt idx="1">
                  <c:v>2456.98</c:v>
                </c:pt>
                <c:pt idx="2">
                  <c:v>219.94</c:v>
                </c:pt>
                <c:pt idx="3" formatCode="#,##0">
                  <c:v>3454</c:v>
                </c:pt>
                <c:pt idx="4" formatCode="#,##0">
                  <c:v>17591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Проверки ФГУПов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222222222222224E-3"/>
                  <c:y val="-2.2724019723611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1.1361473116201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77668416447943E-2"/>
                  <c:y val="-2.2727598027638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3368328958878E-3"/>
                  <c:y val="4.5442671991183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78915201371996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9E-3"/>
                  <c:y val="9.088892228639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Количество проверок за 
2016 год</c:v>
                </c:pt>
                <c:pt idx="1">
                  <c:v>Общая сумма финансовых нарушений, млн. руб.</c:v>
                </c:pt>
                <c:pt idx="2">
                  <c:v>Нарушения требований к заключению крупных сделок, млн. руб.</c:v>
                </c:pt>
                <c:pt idx="3">
                  <c:v>Количество нарушений</c:v>
                </c:pt>
                <c:pt idx="4">
                  <c:v>Объекты, по которым выявлены нарушения использования федерального имущества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 formatCode="General">
                  <c:v>50</c:v>
                </c:pt>
                <c:pt idx="1">
                  <c:v>892.7</c:v>
                </c:pt>
                <c:pt idx="2">
                  <c:v>174.44</c:v>
                </c:pt>
                <c:pt idx="3" formatCode="#,##0">
                  <c:v>619</c:v>
                </c:pt>
                <c:pt idx="4" formatCode="#,##0">
                  <c:v>3375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3278720"/>
        <c:axId val="132664704"/>
        <c:axId val="0"/>
      </c:bar3DChart>
      <c:catAx>
        <c:axId val="133278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2664704"/>
        <c:crossesAt val="0"/>
        <c:auto val="1"/>
        <c:lblAlgn val="ctr"/>
        <c:lblOffset val="100"/>
        <c:noMultiLvlLbl val="0"/>
      </c:catAx>
      <c:valAx>
        <c:axId val="132664704"/>
        <c:scaling>
          <c:orientation val="minMax"/>
          <c:max val="4000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327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801399825021874E-2"/>
          <c:y val="2.5772555839434341E-2"/>
          <c:w val="0.94429013560804897"/>
          <c:h val="5.7565966034738174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hPercent val="40"/>
      <c:rotY val="10"/>
      <c:depthPercent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46369203849521E-2"/>
          <c:y val="0.10753304563768958"/>
          <c:w val="0.95712029746281713"/>
          <c:h val="0.59854738748022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331146106736653E-3"/>
                  <c:y val="2.2722230571598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1666666666666666E-3"/>
                  <c:y val="-2.2725808875625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5554461942257218E-3"/>
                  <c:y val="6.8166691714794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7777777777777779E-3"/>
                  <c:y val="-1.789152012678537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0936132983377078E-7"/>
                  <c:y val="1.136111528579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Лист1!$B$1:$F$1</c:f>
              <c:strCache>
                <c:ptCount val="5"/>
                <c:pt idx="0">
                  <c:v>Меры дисциплинарного взыскания, принятые ФАНО России к руководителям объектов проверки</c:v>
                </c:pt>
                <c:pt idx="1">
                  <c:v>Меры дисциплинарного взыскания, принятые руководителями объектов проверки к должностным лицам объектов проверки</c:v>
                </c:pt>
                <c:pt idx="2">
                  <c:v>Количество организаций, по которым направлены письма о передаче
материалов проверки в органы государственного контроля (надзора) 
и иные органы</c:v>
                </c:pt>
                <c:pt idx="3">
                  <c:v>Рассмотрение итогов проверки на заседании Совета по организации КРД, ВФК и ВФА при руководителе ФАНО России</c:v>
                </c:pt>
                <c:pt idx="4">
                  <c:v>Проведение контрольных проверок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 formatCode="0">
                  <c:v>14</c:v>
                </c:pt>
                <c:pt idx="1">
                  <c:v>109</c:v>
                </c:pt>
                <c:pt idx="2">
                  <c:v>40</c:v>
                </c:pt>
                <c:pt idx="3">
                  <c:v>10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Проверки ФГУПов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221128608923884E-3"/>
                  <c:y val="-5.367456040535027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4461942257218E-3"/>
                  <c:y val="-1.363369617336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5651E-3"/>
                  <c:y val="4.543909368715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4.5444461143196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Меры дисциплинарного взыскания, принятые ФАНО России к руководителям объектов проверки</c:v>
                </c:pt>
                <c:pt idx="1">
                  <c:v>Меры дисциплинарного взыскания, принятые руководителями объектов проверки к должностным лицам объектов проверки</c:v>
                </c:pt>
                <c:pt idx="2">
                  <c:v>Количество организаций, по которым направлены письма о передаче
материалов проверки в органы государственного контроля (надзора) 
и иные органы</c:v>
                </c:pt>
                <c:pt idx="3">
                  <c:v>Рассмотрение итогов проверки на заседании Совета по организации КРД, ВФК и ВФА при руководителе ФАНО России</c:v>
                </c:pt>
                <c:pt idx="4">
                  <c:v>Проведение контрольных проверок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 formatCode="0">
                  <c:v>5</c:v>
                </c:pt>
                <c:pt idx="1">
                  <c:v>18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6495872"/>
        <c:axId val="52928512"/>
        <c:axId val="0"/>
      </c:bar3DChart>
      <c:catAx>
        <c:axId val="156495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2928512"/>
        <c:crossesAt val="0"/>
        <c:auto val="1"/>
        <c:lblAlgn val="ctr"/>
        <c:lblOffset val="100"/>
        <c:noMultiLvlLbl val="0"/>
      </c:catAx>
      <c:valAx>
        <c:axId val="52928512"/>
        <c:scaling>
          <c:orientation val="minMax"/>
          <c:max val="55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64958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6801399825021874E-2"/>
          <c:y val="1.44114405536352E-2"/>
          <c:w val="0.94500820209973768"/>
          <c:h val="6.3065998239474425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FC4A3-3B58-49CC-A334-FA8FC2EE7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42725-6820-45CA-834C-60B8A57A8218}">
      <dgm:prSet phldrT="[Текст]"/>
      <dgm:spPr>
        <a:solidFill>
          <a:srgbClr val="D1ECFF"/>
        </a:solidFill>
      </dgm:spPr>
      <dgm:t>
        <a:bodyPr/>
        <a:lstStyle/>
        <a:p>
          <a:r>
            <a:rPr lang="ru-RU" dirty="0" smtClean="0"/>
            <a:t>Проведение семинаров и совещаний по </a:t>
          </a:r>
          <a:r>
            <a:rPr lang="ru-RU" dirty="0" smtClean="0"/>
            <a:t>совершенствованию контрольной </a:t>
          </a:r>
          <a:r>
            <a:rPr lang="ru-RU" dirty="0" smtClean="0"/>
            <a:t>работы</a:t>
          </a:r>
          <a:endParaRPr lang="ru-RU" dirty="0"/>
        </a:p>
      </dgm:t>
    </dgm:pt>
    <dgm:pt modelId="{98D12219-0417-499E-8306-13BAF639F0C7}" type="parTrans" cxnId="{23F2352C-C241-4806-8B34-6A5CC10828B7}">
      <dgm:prSet/>
      <dgm:spPr/>
      <dgm:t>
        <a:bodyPr/>
        <a:lstStyle/>
        <a:p>
          <a:endParaRPr lang="ru-RU"/>
        </a:p>
      </dgm:t>
    </dgm:pt>
    <dgm:pt modelId="{A7AB6711-8383-4EAE-B113-DAACB0F64F1E}" type="sibTrans" cxnId="{23F2352C-C241-4806-8B34-6A5CC10828B7}">
      <dgm:prSet/>
      <dgm:spPr/>
      <dgm:t>
        <a:bodyPr/>
        <a:lstStyle/>
        <a:p>
          <a:endParaRPr lang="ru-RU"/>
        </a:p>
      </dgm:t>
    </dgm:pt>
    <dgm:pt modelId="{D6DEC621-32BD-4587-8E4E-743A7656811A}">
      <dgm:prSet phldrT="[Текст]"/>
      <dgm:spPr>
        <a:solidFill>
          <a:srgbClr val="D1ECFF"/>
        </a:solidFill>
      </dgm:spPr>
      <dgm:t>
        <a:bodyPr/>
        <a:lstStyle/>
        <a:p>
          <a:pPr marL="0" indent="0"/>
          <a:r>
            <a:rPr lang="ru-RU" dirty="0" smtClean="0"/>
            <a:t>Проведение совещаний с руководителями объектов проверки при подписании акта проверки</a:t>
          </a:r>
          <a:endParaRPr lang="ru-RU" dirty="0"/>
        </a:p>
      </dgm:t>
    </dgm:pt>
    <dgm:pt modelId="{057F1757-5995-47E3-9897-AAF4B66BABD4}" type="parTrans" cxnId="{B701404A-63BC-4201-9EF2-D41B7CF6056A}">
      <dgm:prSet/>
      <dgm:spPr/>
      <dgm:t>
        <a:bodyPr/>
        <a:lstStyle/>
        <a:p>
          <a:endParaRPr lang="ru-RU"/>
        </a:p>
      </dgm:t>
    </dgm:pt>
    <dgm:pt modelId="{BCE44339-D5DF-4586-9E6E-1B67D58565ED}" type="sibTrans" cxnId="{B701404A-63BC-4201-9EF2-D41B7CF6056A}">
      <dgm:prSet/>
      <dgm:spPr/>
      <dgm:t>
        <a:bodyPr/>
        <a:lstStyle/>
        <a:p>
          <a:endParaRPr lang="ru-RU"/>
        </a:p>
      </dgm:t>
    </dgm:pt>
    <dgm:pt modelId="{AFA77D0D-4023-434A-9E77-B480ADCAB00E}">
      <dgm:prSet custT="1"/>
      <dgm:spPr/>
      <dgm:t>
        <a:bodyPr/>
        <a:lstStyle/>
        <a:p>
          <a:r>
            <a:rPr lang="ru-RU" sz="1800" dirty="0" smtClean="0"/>
            <a:t>7</a:t>
          </a:r>
          <a:endParaRPr lang="ru-RU" sz="1800" dirty="0"/>
        </a:p>
      </dgm:t>
    </dgm:pt>
    <dgm:pt modelId="{BEB2E189-3971-4471-8E46-B98585F4D818}" type="parTrans" cxnId="{7A914FB5-D0E2-42D8-A652-3C7C8B16F5F0}">
      <dgm:prSet/>
      <dgm:spPr/>
      <dgm:t>
        <a:bodyPr/>
        <a:lstStyle/>
        <a:p>
          <a:endParaRPr lang="ru-RU"/>
        </a:p>
      </dgm:t>
    </dgm:pt>
    <dgm:pt modelId="{62E8487C-E250-4716-88DF-2A141E6EF0AA}" type="sibTrans" cxnId="{7A914FB5-D0E2-42D8-A652-3C7C8B16F5F0}">
      <dgm:prSet/>
      <dgm:spPr/>
      <dgm:t>
        <a:bodyPr/>
        <a:lstStyle/>
        <a:p>
          <a:endParaRPr lang="ru-RU"/>
        </a:p>
      </dgm:t>
    </dgm:pt>
    <dgm:pt modelId="{8D3998F9-6AC6-49E0-B039-3E05A8049413}">
      <dgm:prSet/>
      <dgm:spPr>
        <a:solidFill>
          <a:srgbClr val="D1ECFF"/>
        </a:solidFill>
      </dgm:spPr>
      <dgm:t>
        <a:bodyPr/>
        <a:lstStyle/>
        <a:p>
          <a:r>
            <a:rPr lang="ru-RU" dirty="0" smtClean="0"/>
            <a:t>Совершенствование программ </a:t>
          </a:r>
          <a:r>
            <a:rPr lang="ru-RU" dirty="0" smtClean="0"/>
            <a:t>и регламентов проверок</a:t>
          </a:r>
          <a:endParaRPr lang="ru-RU" dirty="0"/>
        </a:p>
      </dgm:t>
    </dgm:pt>
    <dgm:pt modelId="{4CCF3B6A-30AA-4A67-9551-E419CE69B607}" type="parTrans" cxnId="{8D1725FC-6BC4-4228-A3F3-313FA3BBB808}">
      <dgm:prSet/>
      <dgm:spPr/>
      <dgm:t>
        <a:bodyPr/>
        <a:lstStyle/>
        <a:p>
          <a:endParaRPr lang="ru-RU"/>
        </a:p>
      </dgm:t>
    </dgm:pt>
    <dgm:pt modelId="{8639003C-507A-4B48-844B-BEF6DEE2D351}" type="sibTrans" cxnId="{8D1725FC-6BC4-4228-A3F3-313FA3BBB808}">
      <dgm:prSet/>
      <dgm:spPr/>
      <dgm:t>
        <a:bodyPr/>
        <a:lstStyle/>
        <a:p>
          <a:endParaRPr lang="ru-RU"/>
        </a:p>
      </dgm:t>
    </dgm:pt>
    <dgm:pt modelId="{C6CB8141-6BCF-4142-B93F-C7E24A040E6C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68C12C5D-050F-4293-87A9-7885FD3CFFA7}" type="sibTrans" cxnId="{5EDAEFBA-801D-4666-B3A4-A73D52EEFFBA}">
      <dgm:prSet/>
      <dgm:spPr/>
      <dgm:t>
        <a:bodyPr/>
        <a:lstStyle/>
        <a:p>
          <a:endParaRPr lang="ru-RU"/>
        </a:p>
      </dgm:t>
    </dgm:pt>
    <dgm:pt modelId="{818F5E45-7082-4258-A8D4-BED81199EE17}" type="parTrans" cxnId="{5EDAEFBA-801D-4666-B3A4-A73D52EEFFBA}">
      <dgm:prSet/>
      <dgm:spPr/>
      <dgm:t>
        <a:bodyPr/>
        <a:lstStyle/>
        <a:p>
          <a:endParaRPr lang="ru-RU"/>
        </a:p>
      </dgm:t>
    </dgm:pt>
    <dgm:pt modelId="{DFA5D372-E922-4C1D-884C-D1B10C33DCCC}">
      <dgm:prSet phldrT="[Текст]" custT="1"/>
      <dgm:spPr/>
      <dgm:t>
        <a:bodyPr/>
        <a:lstStyle/>
        <a:p>
          <a:r>
            <a:rPr lang="ru-RU" sz="1800" dirty="0" smtClean="0"/>
            <a:t>6</a:t>
          </a:r>
          <a:endParaRPr lang="ru-RU" sz="1800" dirty="0"/>
        </a:p>
      </dgm:t>
    </dgm:pt>
    <dgm:pt modelId="{EB973D30-0A98-4D63-8615-41D74942FDB8}" type="sibTrans" cxnId="{2D0B6FA5-DCFD-4F40-964C-2983110CE7AF}">
      <dgm:prSet/>
      <dgm:spPr/>
      <dgm:t>
        <a:bodyPr/>
        <a:lstStyle/>
        <a:p>
          <a:endParaRPr lang="ru-RU"/>
        </a:p>
      </dgm:t>
    </dgm:pt>
    <dgm:pt modelId="{6FEAF5C7-269D-4FC1-9354-2304809433D7}" type="parTrans" cxnId="{2D0B6FA5-DCFD-4F40-964C-2983110CE7AF}">
      <dgm:prSet/>
      <dgm:spPr/>
      <dgm:t>
        <a:bodyPr/>
        <a:lstStyle/>
        <a:p>
          <a:endParaRPr lang="ru-RU"/>
        </a:p>
      </dgm:t>
    </dgm:pt>
    <dgm:pt modelId="{B87F291A-7E03-42C5-8E05-B4AC7982F74A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C6F42A61-71AA-4795-AEFB-8D9CDB603517}" type="parTrans" cxnId="{5F95B5C5-0ADC-4AAB-A7AE-F5EFA2536242}">
      <dgm:prSet/>
      <dgm:spPr/>
      <dgm:t>
        <a:bodyPr/>
        <a:lstStyle/>
        <a:p>
          <a:endParaRPr lang="ru-RU"/>
        </a:p>
      </dgm:t>
    </dgm:pt>
    <dgm:pt modelId="{A557E97D-6C5F-4A3E-A48F-624194B8FF1F}" type="sibTrans" cxnId="{5F95B5C5-0ADC-4AAB-A7AE-F5EFA2536242}">
      <dgm:prSet/>
      <dgm:spPr/>
      <dgm:t>
        <a:bodyPr/>
        <a:lstStyle/>
        <a:p>
          <a:endParaRPr lang="ru-RU"/>
        </a:p>
      </dgm:t>
    </dgm:pt>
    <dgm:pt modelId="{35DB24A2-6655-4771-8525-B91ADC0F086D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0DD9C547-E70F-49D1-95EE-F1C15D7C737F}" type="parTrans" cxnId="{9B45EC00-7952-45A2-A538-5237CB5F64CD}">
      <dgm:prSet/>
      <dgm:spPr/>
      <dgm:t>
        <a:bodyPr/>
        <a:lstStyle/>
        <a:p>
          <a:endParaRPr lang="ru-RU"/>
        </a:p>
      </dgm:t>
    </dgm:pt>
    <dgm:pt modelId="{1CA27157-C1E5-4402-8628-E08081803B12}" type="sibTrans" cxnId="{9B45EC00-7952-45A2-A538-5237CB5F64CD}">
      <dgm:prSet/>
      <dgm:spPr/>
      <dgm:t>
        <a:bodyPr/>
        <a:lstStyle/>
        <a:p>
          <a:endParaRPr lang="ru-RU"/>
        </a:p>
      </dgm:t>
    </dgm:pt>
    <dgm:pt modelId="{81BCF51B-3FB1-49C7-BF8E-24EB2159DBA5}">
      <dgm:prSet/>
      <dgm:spPr>
        <a:solidFill>
          <a:srgbClr val="D1ECFF"/>
        </a:solidFill>
      </dgm:spPr>
      <dgm:t>
        <a:bodyPr/>
        <a:lstStyle/>
        <a:p>
          <a:r>
            <a:rPr lang="ru-RU" dirty="0" smtClean="0"/>
            <a:t>Рассмотрение результатов проверок на Совете по организации контрольно-ревизионной деятельности, внутреннему финансовому контролю и внутреннему финансовому аудиту при руководителе ФАНО России</a:t>
          </a:r>
          <a:endParaRPr lang="ru-RU" dirty="0"/>
        </a:p>
      </dgm:t>
    </dgm:pt>
    <dgm:pt modelId="{DA137234-673A-46FA-9B25-C485DA8BD6A7}" type="parTrans" cxnId="{4556A74A-8FD8-460F-A79F-0B2CB177613C}">
      <dgm:prSet/>
      <dgm:spPr/>
      <dgm:t>
        <a:bodyPr/>
        <a:lstStyle/>
        <a:p>
          <a:endParaRPr lang="ru-RU"/>
        </a:p>
      </dgm:t>
    </dgm:pt>
    <dgm:pt modelId="{D154392D-B800-4456-9AED-C78EF6F65E07}" type="sibTrans" cxnId="{4556A74A-8FD8-460F-A79F-0B2CB177613C}">
      <dgm:prSet/>
      <dgm:spPr/>
      <dgm:t>
        <a:bodyPr/>
        <a:lstStyle/>
        <a:p>
          <a:endParaRPr lang="ru-RU"/>
        </a:p>
      </dgm:t>
    </dgm:pt>
    <dgm:pt modelId="{DCC2103F-1E29-4C65-9089-E3D568E0AF2F}">
      <dgm:prSet/>
      <dgm:spPr>
        <a:solidFill>
          <a:srgbClr val="D1ECFF"/>
        </a:solidFill>
      </dgm:spPr>
      <dgm:t>
        <a:bodyPr/>
        <a:lstStyle/>
        <a:p>
          <a:r>
            <a:rPr lang="ru-RU" dirty="0" smtClean="0"/>
            <a:t>Согласование планов мероприятий объектов проверок по устранению нарушений</a:t>
          </a:r>
          <a:endParaRPr lang="ru-RU" dirty="0"/>
        </a:p>
      </dgm:t>
    </dgm:pt>
    <dgm:pt modelId="{37615074-F80F-4D1D-9D9A-1C7B02C26531}" type="parTrans" cxnId="{25E8B760-E73C-407B-9452-1D7F2CD10FBD}">
      <dgm:prSet/>
      <dgm:spPr/>
      <dgm:t>
        <a:bodyPr/>
        <a:lstStyle/>
        <a:p>
          <a:endParaRPr lang="ru-RU"/>
        </a:p>
      </dgm:t>
    </dgm:pt>
    <dgm:pt modelId="{A7697277-33F0-4059-8144-CB962C8B20D9}" type="sibTrans" cxnId="{25E8B760-E73C-407B-9452-1D7F2CD10FBD}">
      <dgm:prSet/>
      <dgm:spPr/>
      <dgm:t>
        <a:bodyPr/>
        <a:lstStyle/>
        <a:p>
          <a:endParaRPr lang="ru-RU"/>
        </a:p>
      </dgm:t>
    </dgm:pt>
    <dgm:pt modelId="{28C3A4D0-951E-4F20-B1C7-9672D068662C}">
      <dgm:prSet/>
      <dgm:spPr>
        <a:solidFill>
          <a:srgbClr val="D1ECFF"/>
        </a:solidFill>
      </dgm:spPr>
      <dgm:t>
        <a:bodyPr/>
        <a:lstStyle/>
        <a:p>
          <a:r>
            <a:rPr lang="ru-RU" dirty="0" smtClean="0"/>
            <a:t>Направление два раза в год писем во все подведомственные организации с анализом наиболее существенных и характерных нарушений, выявленных в ходе проверок</a:t>
          </a:r>
          <a:endParaRPr lang="ru-RU" dirty="0"/>
        </a:p>
      </dgm:t>
    </dgm:pt>
    <dgm:pt modelId="{0B0AB34F-7F09-450E-A667-7DEE50BE229E}" type="parTrans" cxnId="{621102EC-9A74-4A9D-A048-7812752CDF90}">
      <dgm:prSet/>
      <dgm:spPr/>
      <dgm:t>
        <a:bodyPr/>
        <a:lstStyle/>
        <a:p>
          <a:endParaRPr lang="ru-RU"/>
        </a:p>
      </dgm:t>
    </dgm:pt>
    <dgm:pt modelId="{BE10B11E-CD3C-4A69-803A-6D2683ED755A}" type="sibTrans" cxnId="{621102EC-9A74-4A9D-A048-7812752CDF90}">
      <dgm:prSet/>
      <dgm:spPr/>
      <dgm:t>
        <a:bodyPr/>
        <a:lstStyle/>
        <a:p>
          <a:endParaRPr lang="ru-RU"/>
        </a:p>
      </dgm:t>
    </dgm:pt>
    <dgm:pt modelId="{25591969-2F13-4D8F-A23A-B2EBD72BE6B8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AB16F4B2-EBE6-4615-BADA-3C6458BD65FE}" type="parTrans" cxnId="{1D116F11-96F9-45DE-8F32-4BB0B0DAA705}">
      <dgm:prSet/>
      <dgm:spPr/>
      <dgm:t>
        <a:bodyPr/>
        <a:lstStyle/>
        <a:p>
          <a:endParaRPr lang="ru-RU"/>
        </a:p>
      </dgm:t>
    </dgm:pt>
    <dgm:pt modelId="{6915FF06-3EF6-4941-8628-AC2A9499BAE4}" type="sibTrans" cxnId="{1D116F11-96F9-45DE-8F32-4BB0B0DAA705}">
      <dgm:prSet/>
      <dgm:spPr/>
      <dgm:t>
        <a:bodyPr/>
        <a:lstStyle/>
        <a:p>
          <a:endParaRPr lang="ru-RU"/>
        </a:p>
      </dgm:t>
    </dgm:pt>
    <dgm:pt modelId="{0E7A6F33-EF1D-4479-B9C4-14B4146FC05D}">
      <dgm:prSet/>
      <dgm:spPr>
        <a:solidFill>
          <a:srgbClr val="D1ECFF"/>
        </a:solidFill>
      </dgm:spPr>
      <dgm:t>
        <a:bodyPr/>
        <a:lstStyle/>
        <a:p>
          <a:r>
            <a:rPr lang="ru-RU" dirty="0" smtClean="0"/>
            <a:t>Направление по итогам проверок писем объектам проверок и в заинтересованные управления с рекомендациями по устранению системных нарушений</a:t>
          </a:r>
          <a:endParaRPr lang="ru-RU" dirty="0"/>
        </a:p>
      </dgm:t>
    </dgm:pt>
    <dgm:pt modelId="{874CCA24-460D-4C9D-9AB9-0C61ABE0843D}" type="parTrans" cxnId="{7E1179E8-66EC-4368-B808-6E20B6EC3C7B}">
      <dgm:prSet/>
      <dgm:spPr/>
      <dgm:t>
        <a:bodyPr/>
        <a:lstStyle/>
        <a:p>
          <a:endParaRPr lang="ru-RU"/>
        </a:p>
      </dgm:t>
    </dgm:pt>
    <dgm:pt modelId="{60627847-F3BC-47C1-8516-8BBBA6E86A29}" type="sibTrans" cxnId="{7E1179E8-66EC-4368-B808-6E20B6EC3C7B}">
      <dgm:prSet/>
      <dgm:spPr/>
      <dgm:t>
        <a:bodyPr/>
        <a:lstStyle/>
        <a:p>
          <a:endParaRPr lang="ru-RU"/>
        </a:p>
      </dgm:t>
    </dgm:pt>
    <dgm:pt modelId="{3A4DA573-32DF-4786-81A6-BB640387D7D2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A069587E-B36C-408C-B07E-8605E49262EB}" type="sibTrans" cxnId="{D360F2C6-FFF4-403B-8D2F-B09DAA081175}">
      <dgm:prSet/>
      <dgm:spPr/>
      <dgm:t>
        <a:bodyPr/>
        <a:lstStyle/>
        <a:p>
          <a:endParaRPr lang="ru-RU"/>
        </a:p>
      </dgm:t>
    </dgm:pt>
    <dgm:pt modelId="{D0C9565A-EDE8-4DFF-8A72-AEEE91E1CF4F}" type="parTrans" cxnId="{D360F2C6-FFF4-403B-8D2F-B09DAA081175}">
      <dgm:prSet/>
      <dgm:spPr/>
      <dgm:t>
        <a:bodyPr/>
        <a:lstStyle/>
        <a:p>
          <a:endParaRPr lang="ru-RU"/>
        </a:p>
      </dgm:t>
    </dgm:pt>
    <dgm:pt modelId="{A2689BD8-7A4C-4B7B-81BE-C6665F6B3E79}" type="pres">
      <dgm:prSet presAssocID="{CF4FC4A3-3B58-49CC-A334-FA8FC2EE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FA31-ED85-4BA7-A807-32657E50BD63}" type="pres">
      <dgm:prSet presAssocID="{C6CB8141-6BCF-4142-B93F-C7E24A040E6C}" presName="linNode" presStyleCnt="0"/>
      <dgm:spPr/>
      <dgm:t>
        <a:bodyPr/>
        <a:lstStyle/>
        <a:p>
          <a:endParaRPr lang="ru-RU"/>
        </a:p>
      </dgm:t>
    </dgm:pt>
    <dgm:pt modelId="{C75A9300-AB3C-496F-A329-22B0FD7CFFFC}" type="pres">
      <dgm:prSet presAssocID="{C6CB8141-6BCF-4142-B93F-C7E24A040E6C}" presName="parentText" presStyleLbl="node1" presStyleIdx="0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F6C-BEDA-4FC3-9BDD-66E9A3B0D02B}" type="pres">
      <dgm:prSet presAssocID="{C6CB8141-6BCF-4142-B93F-C7E24A040E6C}" presName="descendantText" presStyleLbl="alignAccFollowNode1" presStyleIdx="0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61A6-66FC-477C-AF60-9094E1F5C29E}" type="pres">
      <dgm:prSet presAssocID="{68C12C5D-050F-4293-87A9-7885FD3CFFA7}" presName="sp" presStyleCnt="0"/>
      <dgm:spPr/>
      <dgm:t>
        <a:bodyPr/>
        <a:lstStyle/>
        <a:p>
          <a:endParaRPr lang="ru-RU"/>
        </a:p>
      </dgm:t>
    </dgm:pt>
    <dgm:pt modelId="{9920DDE7-EABF-4E2B-A8E1-4E4801521D3F}" type="pres">
      <dgm:prSet presAssocID="{35DB24A2-6655-4771-8525-B91ADC0F086D}" presName="linNode" presStyleCnt="0"/>
      <dgm:spPr/>
    </dgm:pt>
    <dgm:pt modelId="{9042411E-819A-435F-A19A-549F0A3778F7}" type="pres">
      <dgm:prSet presAssocID="{35DB24A2-6655-4771-8525-B91ADC0F086D}" presName="parentText" presStyleLbl="node1" presStyleIdx="1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EB8-60A4-43B3-931B-FE2E42A3035E}" type="pres">
      <dgm:prSet presAssocID="{35DB24A2-6655-4771-8525-B91ADC0F086D}" presName="descendantText" presStyleLbl="alignAccFollowNode1" presStyleIdx="1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019F-93B4-4F76-B1E4-0768EA30DF1A}" type="pres">
      <dgm:prSet presAssocID="{1CA27157-C1E5-4402-8628-E08081803B12}" presName="sp" presStyleCnt="0"/>
      <dgm:spPr/>
    </dgm:pt>
    <dgm:pt modelId="{EDD52A55-6393-4362-9EA8-0F42F075AAD4}" type="pres">
      <dgm:prSet presAssocID="{3A4DA573-32DF-4786-81A6-BB640387D7D2}" presName="linNode" presStyleCnt="0"/>
      <dgm:spPr/>
    </dgm:pt>
    <dgm:pt modelId="{E46D6B52-8798-4543-8242-C49DA2CA81F6}" type="pres">
      <dgm:prSet presAssocID="{3A4DA573-32DF-4786-81A6-BB640387D7D2}" presName="parentText" presStyleLbl="node1" presStyleIdx="2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670-C055-42A3-AB7F-EBCE8EABF266}" type="pres">
      <dgm:prSet presAssocID="{3A4DA573-32DF-4786-81A6-BB640387D7D2}" presName="descendantText" presStyleLbl="alignAccFollowNode1" presStyleIdx="2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EC22-310A-4703-85A9-50A488719E17}" type="pres">
      <dgm:prSet presAssocID="{A069587E-B36C-408C-B07E-8605E49262EB}" presName="sp" presStyleCnt="0"/>
      <dgm:spPr/>
    </dgm:pt>
    <dgm:pt modelId="{985D6191-9EAF-4F37-8B73-F1ADA09678C2}" type="pres">
      <dgm:prSet presAssocID="{25591969-2F13-4D8F-A23A-B2EBD72BE6B8}" presName="linNode" presStyleCnt="0"/>
      <dgm:spPr/>
    </dgm:pt>
    <dgm:pt modelId="{F9E13006-969E-4F2E-BF9A-BBC288B95CAC}" type="pres">
      <dgm:prSet presAssocID="{25591969-2F13-4D8F-A23A-B2EBD72BE6B8}" presName="parentText" presStyleLbl="node1" presStyleIdx="3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3C7-FC49-4D6B-AAF4-04DB58BDC84E}" type="pres">
      <dgm:prSet presAssocID="{25591969-2F13-4D8F-A23A-B2EBD72BE6B8}" presName="descendantText" presStyleLbl="alignAccFollowNode1" presStyleIdx="3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ED2A-69F3-443C-BC56-213B47FA6321}" type="pres">
      <dgm:prSet presAssocID="{6915FF06-3EF6-4941-8628-AC2A9499BAE4}" presName="sp" presStyleCnt="0"/>
      <dgm:spPr/>
    </dgm:pt>
    <dgm:pt modelId="{FCB58C2F-6BEB-4538-979B-6903BBA9E9F0}" type="pres">
      <dgm:prSet presAssocID="{B87F291A-7E03-42C5-8E05-B4AC7982F74A}" presName="linNode" presStyleCnt="0"/>
      <dgm:spPr/>
    </dgm:pt>
    <dgm:pt modelId="{5195A574-D448-4750-87D1-6C66F9C17025}" type="pres">
      <dgm:prSet presAssocID="{B87F291A-7E03-42C5-8E05-B4AC7982F74A}" presName="parentText" presStyleLbl="node1" presStyleIdx="4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ECFA5-B24D-4257-B084-2D577D4AD589}" type="pres">
      <dgm:prSet presAssocID="{B87F291A-7E03-42C5-8E05-B4AC7982F74A}" presName="descendantText" presStyleLbl="alignAccFollowNode1" presStyleIdx="4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7C07D-204D-4D8C-963C-93915642BB44}" type="pres">
      <dgm:prSet presAssocID="{A557E97D-6C5F-4A3E-A48F-624194B8FF1F}" presName="sp" presStyleCnt="0"/>
      <dgm:spPr/>
    </dgm:pt>
    <dgm:pt modelId="{34E27B7D-68B0-4F29-AFE9-D3A569D5EAA3}" type="pres">
      <dgm:prSet presAssocID="{DFA5D372-E922-4C1D-884C-D1B10C33DCCC}" presName="linNode" presStyleCnt="0"/>
      <dgm:spPr/>
      <dgm:t>
        <a:bodyPr/>
        <a:lstStyle/>
        <a:p>
          <a:endParaRPr lang="ru-RU"/>
        </a:p>
      </dgm:t>
    </dgm:pt>
    <dgm:pt modelId="{8DD62E3A-C3C1-47B7-B411-C59B7BAE4C7A}" type="pres">
      <dgm:prSet presAssocID="{DFA5D372-E922-4C1D-884C-D1B10C33DCCC}" presName="parentText" presStyleLbl="node1" presStyleIdx="5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3AF9-295C-4E52-9B52-2FEE1BC9FA37}" type="pres">
      <dgm:prSet presAssocID="{DFA5D372-E922-4C1D-884C-D1B10C33DCCC}" presName="descendantText" presStyleLbl="alignAccFollowNode1" presStyleIdx="5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9DCA2-4E29-4F8D-8090-B2C7CA597AFC}" type="pres">
      <dgm:prSet presAssocID="{EB973D30-0A98-4D63-8615-41D74942FDB8}" presName="sp" presStyleCnt="0"/>
      <dgm:spPr/>
      <dgm:t>
        <a:bodyPr/>
        <a:lstStyle/>
        <a:p>
          <a:endParaRPr lang="ru-RU"/>
        </a:p>
      </dgm:t>
    </dgm:pt>
    <dgm:pt modelId="{8AD544B1-B9F3-47D7-B668-7636E5593C5B}" type="pres">
      <dgm:prSet presAssocID="{AFA77D0D-4023-434A-9E77-B480ADCAB00E}" presName="linNode" presStyleCnt="0"/>
      <dgm:spPr/>
      <dgm:t>
        <a:bodyPr/>
        <a:lstStyle/>
        <a:p>
          <a:endParaRPr lang="ru-RU"/>
        </a:p>
      </dgm:t>
    </dgm:pt>
    <dgm:pt modelId="{2B976931-B06B-478A-891C-7FB57691D622}" type="pres">
      <dgm:prSet presAssocID="{AFA77D0D-4023-434A-9E77-B480ADCAB00E}" presName="parentText" presStyleLbl="node1" presStyleIdx="6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68B03-6510-4C70-B631-C81EE466BAF6}" type="pres">
      <dgm:prSet presAssocID="{AFA77D0D-4023-434A-9E77-B480ADCAB00E}" presName="descendantText" presStyleLbl="alignAccFollowNode1" presStyleIdx="6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DEE9C-44FE-4734-A193-202420D2D24F}" type="presOf" srcId="{DFA5D372-E922-4C1D-884C-D1B10C33DCCC}" destId="{8DD62E3A-C3C1-47B7-B411-C59B7BAE4C7A}" srcOrd="0" destOrd="0" presId="urn:microsoft.com/office/officeart/2005/8/layout/vList5"/>
    <dgm:cxn modelId="{8F383D8C-2D7E-46FA-B506-C866887D9027}" type="presOf" srcId="{D6DEC621-32BD-4587-8E4E-743A7656811A}" destId="{450D0F6C-BEDA-4FC3-9BDD-66E9A3B0D02B}" srcOrd="0" destOrd="0" presId="urn:microsoft.com/office/officeart/2005/8/layout/vList5"/>
    <dgm:cxn modelId="{8D1725FC-6BC4-4228-A3F3-313FA3BBB808}" srcId="{AFA77D0D-4023-434A-9E77-B480ADCAB00E}" destId="{8D3998F9-6AC6-49E0-B039-3E05A8049413}" srcOrd="0" destOrd="0" parTransId="{4CCF3B6A-30AA-4A67-9551-E419CE69B607}" sibTransId="{8639003C-507A-4B48-844B-BEF6DEE2D351}"/>
    <dgm:cxn modelId="{4556A74A-8FD8-460F-A79F-0B2CB177613C}" srcId="{35DB24A2-6655-4771-8525-B91ADC0F086D}" destId="{81BCF51B-3FB1-49C7-BF8E-24EB2159DBA5}" srcOrd="0" destOrd="0" parTransId="{DA137234-673A-46FA-9B25-C485DA8BD6A7}" sibTransId="{D154392D-B800-4456-9AED-C78EF6F65E07}"/>
    <dgm:cxn modelId="{7A914FB5-D0E2-42D8-A652-3C7C8B16F5F0}" srcId="{CF4FC4A3-3B58-49CC-A334-FA8FC2EE7A38}" destId="{AFA77D0D-4023-434A-9E77-B480ADCAB00E}" srcOrd="6" destOrd="0" parTransId="{BEB2E189-3971-4471-8E46-B98585F4D818}" sibTransId="{62E8487C-E250-4716-88DF-2A141E6EF0AA}"/>
    <dgm:cxn modelId="{7E1179E8-66EC-4368-B808-6E20B6EC3C7B}" srcId="{25591969-2F13-4D8F-A23A-B2EBD72BE6B8}" destId="{0E7A6F33-EF1D-4479-B9C4-14B4146FC05D}" srcOrd="0" destOrd="0" parTransId="{874CCA24-460D-4C9D-9AB9-0C61ABE0843D}" sibTransId="{60627847-F3BC-47C1-8516-8BBBA6E86A29}"/>
    <dgm:cxn modelId="{25E8B760-E73C-407B-9452-1D7F2CD10FBD}" srcId="{3A4DA573-32DF-4786-81A6-BB640387D7D2}" destId="{DCC2103F-1E29-4C65-9089-E3D568E0AF2F}" srcOrd="0" destOrd="0" parTransId="{37615074-F80F-4D1D-9D9A-1C7B02C26531}" sibTransId="{A7697277-33F0-4059-8144-CB962C8B20D9}"/>
    <dgm:cxn modelId="{4F5E93BF-FA16-4230-8EEE-8519AFD7469C}" type="presOf" srcId="{DCC2103F-1E29-4C65-9089-E3D568E0AF2F}" destId="{C47E0670-C055-42A3-AB7F-EBCE8EABF266}" srcOrd="0" destOrd="0" presId="urn:microsoft.com/office/officeart/2005/8/layout/vList5"/>
    <dgm:cxn modelId="{D0AA3006-E11F-40D0-9BD7-B0683C158F08}" type="presOf" srcId="{8D3998F9-6AC6-49E0-B039-3E05A8049413}" destId="{C4868B03-6510-4C70-B631-C81EE466BAF6}" srcOrd="0" destOrd="0" presId="urn:microsoft.com/office/officeart/2005/8/layout/vList5"/>
    <dgm:cxn modelId="{5F95B5C5-0ADC-4AAB-A7AE-F5EFA2536242}" srcId="{CF4FC4A3-3B58-49CC-A334-FA8FC2EE7A38}" destId="{B87F291A-7E03-42C5-8E05-B4AC7982F74A}" srcOrd="4" destOrd="0" parTransId="{C6F42A61-71AA-4795-AEFB-8D9CDB603517}" sibTransId="{A557E97D-6C5F-4A3E-A48F-624194B8FF1F}"/>
    <dgm:cxn modelId="{621102EC-9A74-4A9D-A048-7812752CDF90}" srcId="{B87F291A-7E03-42C5-8E05-B4AC7982F74A}" destId="{28C3A4D0-951E-4F20-B1C7-9672D068662C}" srcOrd="0" destOrd="0" parTransId="{0B0AB34F-7F09-450E-A667-7DEE50BE229E}" sibTransId="{BE10B11E-CD3C-4A69-803A-6D2683ED755A}"/>
    <dgm:cxn modelId="{7F867BAD-5B67-433C-832E-311F09DFC340}" type="presOf" srcId="{35DB24A2-6655-4771-8525-B91ADC0F086D}" destId="{9042411E-819A-435F-A19A-549F0A3778F7}" srcOrd="0" destOrd="0" presId="urn:microsoft.com/office/officeart/2005/8/layout/vList5"/>
    <dgm:cxn modelId="{B701404A-63BC-4201-9EF2-D41B7CF6056A}" srcId="{C6CB8141-6BCF-4142-B93F-C7E24A040E6C}" destId="{D6DEC621-32BD-4587-8E4E-743A7656811A}" srcOrd="0" destOrd="0" parTransId="{057F1757-5995-47E3-9897-AAF4B66BABD4}" sibTransId="{BCE44339-D5DF-4586-9E6E-1B67D58565ED}"/>
    <dgm:cxn modelId="{5EDAEFBA-801D-4666-B3A4-A73D52EEFFBA}" srcId="{CF4FC4A3-3B58-49CC-A334-FA8FC2EE7A38}" destId="{C6CB8141-6BCF-4142-B93F-C7E24A040E6C}" srcOrd="0" destOrd="0" parTransId="{818F5E45-7082-4258-A8D4-BED81199EE17}" sibTransId="{68C12C5D-050F-4293-87A9-7885FD3CFFA7}"/>
    <dgm:cxn modelId="{798C70C5-8115-4A86-835A-5506582B6548}" type="presOf" srcId="{C6CB8141-6BCF-4142-B93F-C7E24A040E6C}" destId="{C75A9300-AB3C-496F-A329-22B0FD7CFFFC}" srcOrd="0" destOrd="0" presId="urn:microsoft.com/office/officeart/2005/8/layout/vList5"/>
    <dgm:cxn modelId="{61C27240-846D-4A2D-B4F3-C65B188B3171}" type="presOf" srcId="{28C3A4D0-951E-4F20-B1C7-9672D068662C}" destId="{C11ECFA5-B24D-4257-B084-2D577D4AD589}" srcOrd="0" destOrd="0" presId="urn:microsoft.com/office/officeart/2005/8/layout/vList5"/>
    <dgm:cxn modelId="{4C624563-F8BA-4FC5-9490-9FE8430F1909}" type="presOf" srcId="{4ED42725-6820-45CA-834C-60B8A57A8218}" destId="{D7233AF9-295C-4E52-9B52-2FEE1BC9FA37}" srcOrd="0" destOrd="0" presId="urn:microsoft.com/office/officeart/2005/8/layout/vList5"/>
    <dgm:cxn modelId="{9B45EC00-7952-45A2-A538-5237CB5F64CD}" srcId="{CF4FC4A3-3B58-49CC-A334-FA8FC2EE7A38}" destId="{35DB24A2-6655-4771-8525-B91ADC0F086D}" srcOrd="1" destOrd="0" parTransId="{0DD9C547-E70F-49D1-95EE-F1C15D7C737F}" sibTransId="{1CA27157-C1E5-4402-8628-E08081803B12}"/>
    <dgm:cxn modelId="{2425382A-1B5A-493C-9B8B-9AA28722AE64}" type="presOf" srcId="{3A4DA573-32DF-4786-81A6-BB640387D7D2}" destId="{E46D6B52-8798-4543-8242-C49DA2CA81F6}" srcOrd="0" destOrd="0" presId="urn:microsoft.com/office/officeart/2005/8/layout/vList5"/>
    <dgm:cxn modelId="{23F2352C-C241-4806-8B34-6A5CC10828B7}" srcId="{DFA5D372-E922-4C1D-884C-D1B10C33DCCC}" destId="{4ED42725-6820-45CA-834C-60B8A57A8218}" srcOrd="0" destOrd="0" parTransId="{98D12219-0417-499E-8306-13BAF639F0C7}" sibTransId="{A7AB6711-8383-4EAE-B113-DAACB0F64F1E}"/>
    <dgm:cxn modelId="{C7C6A4A8-7D23-4F9A-AB8F-F91E554F1F32}" type="presOf" srcId="{25591969-2F13-4D8F-A23A-B2EBD72BE6B8}" destId="{F9E13006-969E-4F2E-BF9A-BBC288B95CAC}" srcOrd="0" destOrd="0" presId="urn:microsoft.com/office/officeart/2005/8/layout/vList5"/>
    <dgm:cxn modelId="{FDE9C614-EDFE-44C7-9570-B21C8451BC85}" type="presOf" srcId="{0E7A6F33-EF1D-4479-B9C4-14B4146FC05D}" destId="{CF4A13C7-FC49-4D6B-AAF4-04DB58BDC84E}" srcOrd="0" destOrd="0" presId="urn:microsoft.com/office/officeart/2005/8/layout/vList5"/>
    <dgm:cxn modelId="{C976DD79-42D1-4BE9-80EF-78880922E60B}" type="presOf" srcId="{81BCF51B-3FB1-49C7-BF8E-24EB2159DBA5}" destId="{D401DEB8-60A4-43B3-931B-FE2E42A3035E}" srcOrd="0" destOrd="0" presId="urn:microsoft.com/office/officeart/2005/8/layout/vList5"/>
    <dgm:cxn modelId="{269B9A87-3A13-49E4-AD34-001E752B3C5E}" type="presOf" srcId="{CF4FC4A3-3B58-49CC-A334-FA8FC2EE7A38}" destId="{A2689BD8-7A4C-4B7B-81BE-C6665F6B3E79}" srcOrd="0" destOrd="0" presId="urn:microsoft.com/office/officeart/2005/8/layout/vList5"/>
    <dgm:cxn modelId="{D360F2C6-FFF4-403B-8D2F-B09DAA081175}" srcId="{CF4FC4A3-3B58-49CC-A334-FA8FC2EE7A38}" destId="{3A4DA573-32DF-4786-81A6-BB640387D7D2}" srcOrd="2" destOrd="0" parTransId="{D0C9565A-EDE8-4DFF-8A72-AEEE91E1CF4F}" sibTransId="{A069587E-B36C-408C-B07E-8605E49262EB}"/>
    <dgm:cxn modelId="{2D0B6FA5-DCFD-4F40-964C-2983110CE7AF}" srcId="{CF4FC4A3-3B58-49CC-A334-FA8FC2EE7A38}" destId="{DFA5D372-E922-4C1D-884C-D1B10C33DCCC}" srcOrd="5" destOrd="0" parTransId="{6FEAF5C7-269D-4FC1-9354-2304809433D7}" sibTransId="{EB973D30-0A98-4D63-8615-41D74942FDB8}"/>
    <dgm:cxn modelId="{1D116F11-96F9-45DE-8F32-4BB0B0DAA705}" srcId="{CF4FC4A3-3B58-49CC-A334-FA8FC2EE7A38}" destId="{25591969-2F13-4D8F-A23A-B2EBD72BE6B8}" srcOrd="3" destOrd="0" parTransId="{AB16F4B2-EBE6-4615-BADA-3C6458BD65FE}" sibTransId="{6915FF06-3EF6-4941-8628-AC2A9499BAE4}"/>
    <dgm:cxn modelId="{57233C49-3EE7-429E-BC05-861B5D7BA3A2}" type="presOf" srcId="{B87F291A-7E03-42C5-8E05-B4AC7982F74A}" destId="{5195A574-D448-4750-87D1-6C66F9C17025}" srcOrd="0" destOrd="0" presId="urn:microsoft.com/office/officeart/2005/8/layout/vList5"/>
    <dgm:cxn modelId="{1482FB97-9F48-42CC-A629-319E3C09B5ED}" type="presOf" srcId="{AFA77D0D-4023-434A-9E77-B480ADCAB00E}" destId="{2B976931-B06B-478A-891C-7FB57691D622}" srcOrd="0" destOrd="0" presId="urn:microsoft.com/office/officeart/2005/8/layout/vList5"/>
    <dgm:cxn modelId="{395061F9-C4AD-4818-A6D9-1C5383274994}" type="presParOf" srcId="{A2689BD8-7A4C-4B7B-81BE-C6665F6B3E79}" destId="{838CFA31-ED85-4BA7-A807-32657E50BD63}" srcOrd="0" destOrd="0" presId="urn:microsoft.com/office/officeart/2005/8/layout/vList5"/>
    <dgm:cxn modelId="{8E9D8151-8EED-41AC-B822-581802865D65}" type="presParOf" srcId="{838CFA31-ED85-4BA7-A807-32657E50BD63}" destId="{C75A9300-AB3C-496F-A329-22B0FD7CFFFC}" srcOrd="0" destOrd="0" presId="urn:microsoft.com/office/officeart/2005/8/layout/vList5"/>
    <dgm:cxn modelId="{3CF0456D-1F22-49AE-A16F-B63FCF429E55}" type="presParOf" srcId="{838CFA31-ED85-4BA7-A807-32657E50BD63}" destId="{450D0F6C-BEDA-4FC3-9BDD-66E9A3B0D02B}" srcOrd="1" destOrd="0" presId="urn:microsoft.com/office/officeart/2005/8/layout/vList5"/>
    <dgm:cxn modelId="{4A7EAE65-6D51-4894-84FA-D6A8693085FB}" type="presParOf" srcId="{A2689BD8-7A4C-4B7B-81BE-C6665F6B3E79}" destId="{0E9561A6-66FC-477C-AF60-9094E1F5C29E}" srcOrd="1" destOrd="0" presId="urn:microsoft.com/office/officeart/2005/8/layout/vList5"/>
    <dgm:cxn modelId="{7CFC2B2A-FAC8-4C4B-A449-5350A590DDC9}" type="presParOf" srcId="{A2689BD8-7A4C-4B7B-81BE-C6665F6B3E79}" destId="{9920DDE7-EABF-4E2B-A8E1-4E4801521D3F}" srcOrd="2" destOrd="0" presId="urn:microsoft.com/office/officeart/2005/8/layout/vList5"/>
    <dgm:cxn modelId="{A775CD2B-934B-4ED2-BF2C-2580EDDA4574}" type="presParOf" srcId="{9920DDE7-EABF-4E2B-A8E1-4E4801521D3F}" destId="{9042411E-819A-435F-A19A-549F0A3778F7}" srcOrd="0" destOrd="0" presId="urn:microsoft.com/office/officeart/2005/8/layout/vList5"/>
    <dgm:cxn modelId="{F930DEB9-62BD-4866-AB47-F0B31DC4025B}" type="presParOf" srcId="{9920DDE7-EABF-4E2B-A8E1-4E4801521D3F}" destId="{D401DEB8-60A4-43B3-931B-FE2E42A3035E}" srcOrd="1" destOrd="0" presId="urn:microsoft.com/office/officeart/2005/8/layout/vList5"/>
    <dgm:cxn modelId="{1E6DDE01-8C00-4061-B696-DCC0173F71B1}" type="presParOf" srcId="{A2689BD8-7A4C-4B7B-81BE-C6665F6B3E79}" destId="{A76D019F-93B4-4F76-B1E4-0768EA30DF1A}" srcOrd="3" destOrd="0" presId="urn:microsoft.com/office/officeart/2005/8/layout/vList5"/>
    <dgm:cxn modelId="{CB09EFBC-6A15-48F0-BCFC-0C8EF03C7AAA}" type="presParOf" srcId="{A2689BD8-7A4C-4B7B-81BE-C6665F6B3E79}" destId="{EDD52A55-6393-4362-9EA8-0F42F075AAD4}" srcOrd="4" destOrd="0" presId="urn:microsoft.com/office/officeart/2005/8/layout/vList5"/>
    <dgm:cxn modelId="{034A4DE8-D0B9-4261-B0A6-E9552B3D2B33}" type="presParOf" srcId="{EDD52A55-6393-4362-9EA8-0F42F075AAD4}" destId="{E46D6B52-8798-4543-8242-C49DA2CA81F6}" srcOrd="0" destOrd="0" presId="urn:microsoft.com/office/officeart/2005/8/layout/vList5"/>
    <dgm:cxn modelId="{C7F79FD7-23B5-417C-8C42-D7DB546E31B1}" type="presParOf" srcId="{EDD52A55-6393-4362-9EA8-0F42F075AAD4}" destId="{C47E0670-C055-42A3-AB7F-EBCE8EABF266}" srcOrd="1" destOrd="0" presId="urn:microsoft.com/office/officeart/2005/8/layout/vList5"/>
    <dgm:cxn modelId="{CCEF3C64-077F-4811-AD7D-373DD319DE98}" type="presParOf" srcId="{A2689BD8-7A4C-4B7B-81BE-C6665F6B3E79}" destId="{34FAEC22-310A-4703-85A9-50A488719E17}" srcOrd="5" destOrd="0" presId="urn:microsoft.com/office/officeart/2005/8/layout/vList5"/>
    <dgm:cxn modelId="{98721342-BCF0-4FE6-B4A4-A398A3386019}" type="presParOf" srcId="{A2689BD8-7A4C-4B7B-81BE-C6665F6B3E79}" destId="{985D6191-9EAF-4F37-8B73-F1ADA09678C2}" srcOrd="6" destOrd="0" presId="urn:microsoft.com/office/officeart/2005/8/layout/vList5"/>
    <dgm:cxn modelId="{2B4A4C8E-8324-42B9-ADFD-FF4C73A52B14}" type="presParOf" srcId="{985D6191-9EAF-4F37-8B73-F1ADA09678C2}" destId="{F9E13006-969E-4F2E-BF9A-BBC288B95CAC}" srcOrd="0" destOrd="0" presId="urn:microsoft.com/office/officeart/2005/8/layout/vList5"/>
    <dgm:cxn modelId="{DE69E6DC-6195-4F92-B26A-B6FEF852CED8}" type="presParOf" srcId="{985D6191-9EAF-4F37-8B73-F1ADA09678C2}" destId="{CF4A13C7-FC49-4D6B-AAF4-04DB58BDC84E}" srcOrd="1" destOrd="0" presId="urn:microsoft.com/office/officeart/2005/8/layout/vList5"/>
    <dgm:cxn modelId="{92FE4D0D-4D9E-4192-80ED-6ADB4C3FB008}" type="presParOf" srcId="{A2689BD8-7A4C-4B7B-81BE-C6665F6B3E79}" destId="{CBF4ED2A-69F3-443C-BC56-213B47FA6321}" srcOrd="7" destOrd="0" presId="urn:microsoft.com/office/officeart/2005/8/layout/vList5"/>
    <dgm:cxn modelId="{8F3AEF4C-3D9C-4C1E-AE89-C8F9A9C5F8CD}" type="presParOf" srcId="{A2689BD8-7A4C-4B7B-81BE-C6665F6B3E79}" destId="{FCB58C2F-6BEB-4538-979B-6903BBA9E9F0}" srcOrd="8" destOrd="0" presId="urn:microsoft.com/office/officeart/2005/8/layout/vList5"/>
    <dgm:cxn modelId="{8C4C495E-7AAE-4D9A-8C0C-9E74BBA156D6}" type="presParOf" srcId="{FCB58C2F-6BEB-4538-979B-6903BBA9E9F0}" destId="{5195A574-D448-4750-87D1-6C66F9C17025}" srcOrd="0" destOrd="0" presId="urn:microsoft.com/office/officeart/2005/8/layout/vList5"/>
    <dgm:cxn modelId="{DCCB4521-D990-4D26-BB70-F90401B8B6AC}" type="presParOf" srcId="{FCB58C2F-6BEB-4538-979B-6903BBA9E9F0}" destId="{C11ECFA5-B24D-4257-B084-2D577D4AD589}" srcOrd="1" destOrd="0" presId="urn:microsoft.com/office/officeart/2005/8/layout/vList5"/>
    <dgm:cxn modelId="{680027CA-D66A-4CE9-B346-35DF2AFE35B0}" type="presParOf" srcId="{A2689BD8-7A4C-4B7B-81BE-C6665F6B3E79}" destId="{B6B7C07D-204D-4D8C-963C-93915642BB44}" srcOrd="9" destOrd="0" presId="urn:microsoft.com/office/officeart/2005/8/layout/vList5"/>
    <dgm:cxn modelId="{104FB589-5C17-45AE-BCA0-5AA870ABDE21}" type="presParOf" srcId="{A2689BD8-7A4C-4B7B-81BE-C6665F6B3E79}" destId="{34E27B7D-68B0-4F29-AFE9-D3A569D5EAA3}" srcOrd="10" destOrd="0" presId="urn:microsoft.com/office/officeart/2005/8/layout/vList5"/>
    <dgm:cxn modelId="{552870C5-D154-4990-ABF4-944B932F40F7}" type="presParOf" srcId="{34E27B7D-68B0-4F29-AFE9-D3A569D5EAA3}" destId="{8DD62E3A-C3C1-47B7-B411-C59B7BAE4C7A}" srcOrd="0" destOrd="0" presId="urn:microsoft.com/office/officeart/2005/8/layout/vList5"/>
    <dgm:cxn modelId="{550B7C58-1F3D-40CA-AC83-7131CE33ABAE}" type="presParOf" srcId="{34E27B7D-68B0-4F29-AFE9-D3A569D5EAA3}" destId="{D7233AF9-295C-4E52-9B52-2FEE1BC9FA37}" srcOrd="1" destOrd="0" presId="urn:microsoft.com/office/officeart/2005/8/layout/vList5"/>
    <dgm:cxn modelId="{D610161D-4DDC-4D1F-A385-5C710FE89615}" type="presParOf" srcId="{A2689BD8-7A4C-4B7B-81BE-C6665F6B3E79}" destId="{AD89DCA2-4E29-4F8D-8090-B2C7CA597AFC}" srcOrd="11" destOrd="0" presId="urn:microsoft.com/office/officeart/2005/8/layout/vList5"/>
    <dgm:cxn modelId="{FD69E38F-DB14-45CB-8301-8AA9B0B41A3D}" type="presParOf" srcId="{A2689BD8-7A4C-4B7B-81BE-C6665F6B3E79}" destId="{8AD544B1-B9F3-47D7-B668-7636E5593C5B}" srcOrd="12" destOrd="0" presId="urn:microsoft.com/office/officeart/2005/8/layout/vList5"/>
    <dgm:cxn modelId="{69494DEF-20BC-42FE-98EB-825BE3E21965}" type="presParOf" srcId="{8AD544B1-B9F3-47D7-B668-7636E5593C5B}" destId="{2B976931-B06B-478A-891C-7FB57691D622}" srcOrd="0" destOrd="0" presId="urn:microsoft.com/office/officeart/2005/8/layout/vList5"/>
    <dgm:cxn modelId="{B4D9644C-80E4-4CCB-915F-C58B240B194C}" type="presParOf" srcId="{8AD544B1-B9F3-47D7-B668-7636E5593C5B}" destId="{C4868B03-6510-4C70-B631-C81EE466BA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FC4A3-3B58-49CC-A334-FA8FC2EE7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DEC621-32BD-4587-8E4E-743A7656811A}">
      <dgm:prSet phldrT="[Текст]" custT="1"/>
      <dgm:spPr>
        <a:solidFill>
          <a:srgbClr val="D1ECFF"/>
        </a:solidFill>
      </dgm:spPr>
      <dgm:t>
        <a:bodyPr lIns="36000"/>
        <a:lstStyle/>
        <a:p>
          <a:pPr marL="85725" indent="-85725" algn="just">
            <a:tabLst/>
          </a:pPr>
          <a:r>
            <a:rPr lang="ru-RU" sz="1300" dirty="0" smtClean="0"/>
            <a:t>Нарушение порядка ведения бухгалтерского (налогового) учёта и составления бухгалтерской отчётности, искажение показателей бухгалтерской отчётности</a:t>
          </a:r>
          <a:endParaRPr lang="ru-RU" sz="1300" dirty="0"/>
        </a:p>
      </dgm:t>
    </dgm:pt>
    <dgm:pt modelId="{057F1757-5995-47E3-9897-AAF4B66BABD4}" type="parTrans" cxnId="{B701404A-63BC-4201-9EF2-D41B7CF6056A}">
      <dgm:prSet/>
      <dgm:spPr/>
      <dgm:t>
        <a:bodyPr/>
        <a:lstStyle/>
        <a:p>
          <a:endParaRPr lang="ru-RU"/>
        </a:p>
      </dgm:t>
    </dgm:pt>
    <dgm:pt modelId="{BCE44339-D5DF-4586-9E6E-1B67D58565ED}" type="sibTrans" cxnId="{B701404A-63BC-4201-9EF2-D41B7CF6056A}">
      <dgm:prSet/>
      <dgm:spPr/>
      <dgm:t>
        <a:bodyPr/>
        <a:lstStyle/>
        <a:p>
          <a:endParaRPr lang="ru-RU"/>
        </a:p>
      </dgm:t>
    </dgm:pt>
    <dgm:pt modelId="{C6CB8141-6BCF-4142-B93F-C7E24A040E6C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68C12C5D-050F-4293-87A9-7885FD3CFFA7}" type="sibTrans" cxnId="{5EDAEFBA-801D-4666-B3A4-A73D52EEFFBA}">
      <dgm:prSet/>
      <dgm:spPr/>
      <dgm:t>
        <a:bodyPr/>
        <a:lstStyle/>
        <a:p>
          <a:endParaRPr lang="ru-RU"/>
        </a:p>
      </dgm:t>
    </dgm:pt>
    <dgm:pt modelId="{818F5E45-7082-4258-A8D4-BED81199EE17}" type="parTrans" cxnId="{5EDAEFBA-801D-4666-B3A4-A73D52EEFFBA}">
      <dgm:prSet/>
      <dgm:spPr/>
      <dgm:t>
        <a:bodyPr/>
        <a:lstStyle/>
        <a:p>
          <a:endParaRPr lang="ru-RU"/>
        </a:p>
      </dgm:t>
    </dgm:pt>
    <dgm:pt modelId="{B87F291A-7E03-42C5-8E05-B4AC7982F74A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C6F42A61-71AA-4795-AEFB-8D9CDB603517}" type="parTrans" cxnId="{5F95B5C5-0ADC-4AAB-A7AE-F5EFA2536242}">
      <dgm:prSet/>
      <dgm:spPr/>
      <dgm:t>
        <a:bodyPr/>
        <a:lstStyle/>
        <a:p>
          <a:endParaRPr lang="ru-RU"/>
        </a:p>
      </dgm:t>
    </dgm:pt>
    <dgm:pt modelId="{A557E97D-6C5F-4A3E-A48F-624194B8FF1F}" type="sibTrans" cxnId="{5F95B5C5-0ADC-4AAB-A7AE-F5EFA2536242}">
      <dgm:prSet/>
      <dgm:spPr/>
      <dgm:t>
        <a:bodyPr/>
        <a:lstStyle/>
        <a:p>
          <a:endParaRPr lang="ru-RU"/>
        </a:p>
      </dgm:t>
    </dgm:pt>
    <dgm:pt modelId="{35DB24A2-6655-4771-8525-B91ADC0F086D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0DD9C547-E70F-49D1-95EE-F1C15D7C737F}" type="parTrans" cxnId="{9B45EC00-7952-45A2-A538-5237CB5F64CD}">
      <dgm:prSet/>
      <dgm:spPr/>
      <dgm:t>
        <a:bodyPr/>
        <a:lstStyle/>
        <a:p>
          <a:endParaRPr lang="ru-RU"/>
        </a:p>
      </dgm:t>
    </dgm:pt>
    <dgm:pt modelId="{1CA27157-C1E5-4402-8628-E08081803B12}" type="sibTrans" cxnId="{9B45EC00-7952-45A2-A538-5237CB5F64CD}">
      <dgm:prSet/>
      <dgm:spPr/>
      <dgm:t>
        <a:bodyPr/>
        <a:lstStyle/>
        <a:p>
          <a:endParaRPr lang="ru-RU"/>
        </a:p>
      </dgm:t>
    </dgm:pt>
    <dgm:pt modelId="{81BCF51B-3FB1-49C7-BF8E-24EB2159DBA5}">
      <dgm:prSet custT="1"/>
      <dgm:spPr>
        <a:solidFill>
          <a:srgbClr val="D1ECFF"/>
        </a:solidFill>
      </dgm:spPr>
      <dgm:t>
        <a:bodyPr lIns="36000"/>
        <a:lstStyle/>
        <a:p>
          <a:pPr marL="85725" indent="-85725">
            <a:tabLst>
              <a:tab pos="85725" algn="l"/>
            </a:tabLst>
          </a:pPr>
          <a:r>
            <a:rPr lang="ru-RU" sz="1300" dirty="0" smtClean="0"/>
            <a:t>Формирование учётных записей без наличия </a:t>
          </a:r>
          <a:r>
            <a:rPr lang="ru-RU" sz="1300" dirty="0" smtClean="0"/>
            <a:t>подтверждающих </a:t>
          </a:r>
          <a:r>
            <a:rPr lang="ru-RU" sz="1300" dirty="0" smtClean="0"/>
            <a:t>документов при совершении расходных хозяйственных операций </a:t>
          </a:r>
          <a:r>
            <a:rPr lang="ru-RU" sz="1300" dirty="0" smtClean="0"/>
            <a:t>(в </a:t>
          </a:r>
          <a:r>
            <a:rPr lang="ru-RU" sz="1300" dirty="0" err="1" smtClean="0"/>
            <a:t>т.ч</a:t>
          </a:r>
          <a:r>
            <a:rPr lang="ru-RU" sz="1300" dirty="0" smtClean="0"/>
            <a:t>. документально необоснованное списание </a:t>
          </a:r>
          <a:r>
            <a:rPr lang="ru-RU" sz="1300" dirty="0" smtClean="0"/>
            <a:t>дебиторской задолженности)</a:t>
          </a:r>
          <a:endParaRPr lang="ru-RU" sz="1300" dirty="0"/>
        </a:p>
      </dgm:t>
    </dgm:pt>
    <dgm:pt modelId="{DA137234-673A-46FA-9B25-C485DA8BD6A7}" type="parTrans" cxnId="{4556A74A-8FD8-460F-A79F-0B2CB177613C}">
      <dgm:prSet/>
      <dgm:spPr/>
      <dgm:t>
        <a:bodyPr/>
        <a:lstStyle/>
        <a:p>
          <a:endParaRPr lang="ru-RU"/>
        </a:p>
      </dgm:t>
    </dgm:pt>
    <dgm:pt modelId="{D154392D-B800-4456-9AED-C78EF6F65E07}" type="sibTrans" cxnId="{4556A74A-8FD8-460F-A79F-0B2CB177613C}">
      <dgm:prSet/>
      <dgm:spPr/>
      <dgm:t>
        <a:bodyPr/>
        <a:lstStyle/>
        <a:p>
          <a:endParaRPr lang="ru-RU"/>
        </a:p>
      </dgm:t>
    </dgm:pt>
    <dgm:pt modelId="{DCC2103F-1E29-4C65-9089-E3D568E0AF2F}">
      <dgm:prSet custT="1"/>
      <dgm:spPr>
        <a:solidFill>
          <a:srgbClr val="D1ECFF"/>
        </a:solidFill>
      </dgm:spPr>
      <dgm:t>
        <a:bodyPr lIns="36000"/>
        <a:lstStyle/>
        <a:p>
          <a:pPr marL="0" indent="0"/>
          <a:r>
            <a:rPr lang="ru-RU" sz="1300" dirty="0" smtClean="0"/>
            <a:t>Наличие роста просроченной дебиторской (кредиторской) задолженности</a:t>
          </a:r>
          <a:endParaRPr lang="ru-RU" sz="1300" dirty="0"/>
        </a:p>
      </dgm:t>
    </dgm:pt>
    <dgm:pt modelId="{37615074-F80F-4D1D-9D9A-1C7B02C26531}" type="parTrans" cxnId="{25E8B760-E73C-407B-9452-1D7F2CD10FBD}">
      <dgm:prSet/>
      <dgm:spPr/>
      <dgm:t>
        <a:bodyPr/>
        <a:lstStyle/>
        <a:p>
          <a:endParaRPr lang="ru-RU"/>
        </a:p>
      </dgm:t>
    </dgm:pt>
    <dgm:pt modelId="{A7697277-33F0-4059-8144-CB962C8B20D9}" type="sibTrans" cxnId="{25E8B760-E73C-407B-9452-1D7F2CD10FBD}">
      <dgm:prSet/>
      <dgm:spPr/>
      <dgm:t>
        <a:bodyPr/>
        <a:lstStyle/>
        <a:p>
          <a:endParaRPr lang="ru-RU"/>
        </a:p>
      </dgm:t>
    </dgm:pt>
    <dgm:pt modelId="{28C3A4D0-951E-4F20-B1C7-9672D068662C}">
      <dgm:prSet custT="1"/>
      <dgm:spPr>
        <a:solidFill>
          <a:srgbClr val="D1ECFF"/>
        </a:solidFill>
      </dgm:spPr>
      <dgm:t>
        <a:bodyPr lIns="36000"/>
        <a:lstStyle/>
        <a:p>
          <a:pPr marL="0" indent="0"/>
          <a:r>
            <a:rPr lang="ru-RU" sz="1300" dirty="0" err="1" smtClean="0"/>
            <a:t>Непроведение</a:t>
          </a:r>
          <a:r>
            <a:rPr lang="ru-RU" sz="1300" dirty="0" smtClean="0"/>
            <a:t> (в том числе не в полном объеме) инвентаризации имущества и обязательств</a:t>
          </a:r>
          <a:endParaRPr lang="ru-RU" sz="1300" dirty="0"/>
        </a:p>
      </dgm:t>
    </dgm:pt>
    <dgm:pt modelId="{0B0AB34F-7F09-450E-A667-7DEE50BE229E}" type="parTrans" cxnId="{621102EC-9A74-4A9D-A048-7812752CDF90}">
      <dgm:prSet/>
      <dgm:spPr/>
      <dgm:t>
        <a:bodyPr/>
        <a:lstStyle/>
        <a:p>
          <a:endParaRPr lang="ru-RU"/>
        </a:p>
      </dgm:t>
    </dgm:pt>
    <dgm:pt modelId="{BE10B11E-CD3C-4A69-803A-6D2683ED755A}" type="sibTrans" cxnId="{621102EC-9A74-4A9D-A048-7812752CDF90}">
      <dgm:prSet/>
      <dgm:spPr/>
      <dgm:t>
        <a:bodyPr/>
        <a:lstStyle/>
        <a:p>
          <a:endParaRPr lang="ru-RU"/>
        </a:p>
      </dgm:t>
    </dgm:pt>
    <dgm:pt modelId="{25591969-2F13-4D8F-A23A-B2EBD72BE6B8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AB16F4B2-EBE6-4615-BADA-3C6458BD65FE}" type="parTrans" cxnId="{1D116F11-96F9-45DE-8F32-4BB0B0DAA705}">
      <dgm:prSet/>
      <dgm:spPr/>
      <dgm:t>
        <a:bodyPr/>
        <a:lstStyle/>
        <a:p>
          <a:endParaRPr lang="ru-RU"/>
        </a:p>
      </dgm:t>
    </dgm:pt>
    <dgm:pt modelId="{6915FF06-3EF6-4941-8628-AC2A9499BAE4}" type="sibTrans" cxnId="{1D116F11-96F9-45DE-8F32-4BB0B0DAA705}">
      <dgm:prSet/>
      <dgm:spPr/>
      <dgm:t>
        <a:bodyPr/>
        <a:lstStyle/>
        <a:p>
          <a:endParaRPr lang="ru-RU"/>
        </a:p>
      </dgm:t>
    </dgm:pt>
    <dgm:pt modelId="{0E7A6F33-EF1D-4479-B9C4-14B4146FC05D}">
      <dgm:prSet custT="1"/>
      <dgm:spPr>
        <a:solidFill>
          <a:srgbClr val="D1ECFF"/>
        </a:solidFill>
      </dgm:spPr>
      <dgm:t>
        <a:bodyPr lIns="36000"/>
        <a:lstStyle/>
        <a:p>
          <a:pPr marL="85725" indent="-85725"/>
          <a:r>
            <a:rPr lang="ru-RU" sz="1300" dirty="0" smtClean="0"/>
            <a:t>Составление смет на выполнение ремонтно-строительных работ в произвольных расценках; наличие </a:t>
          </a:r>
          <a:r>
            <a:rPr lang="ru-RU" sz="1300" dirty="0" smtClean="0"/>
            <a:t>«приписок» </a:t>
          </a:r>
          <a:r>
            <a:rPr lang="ru-RU" sz="1300" dirty="0" smtClean="0"/>
            <a:t>объёмов ремонтно-строительных работ; отсутствие документального подтверждения стоимости выполненных работ, строительных материалов и вывоза строительного мусора; </a:t>
          </a:r>
          <a:r>
            <a:rPr lang="ru-RU" sz="1300" dirty="0" smtClean="0"/>
            <a:t/>
          </a:r>
          <a:br>
            <a:rPr lang="ru-RU" sz="1300" dirty="0" smtClean="0"/>
          </a:br>
          <a:r>
            <a:rPr lang="ru-RU" sz="1300" dirty="0" smtClean="0"/>
            <a:t>производство </a:t>
          </a:r>
          <a:r>
            <a:rPr lang="ru-RU" sz="1300" dirty="0" smtClean="0"/>
            <a:t>ремонтно-строительных работ на объектах, не состоящих на балансовом учёте организации</a:t>
          </a:r>
          <a:endParaRPr lang="ru-RU" sz="1300" dirty="0"/>
        </a:p>
      </dgm:t>
    </dgm:pt>
    <dgm:pt modelId="{874CCA24-460D-4C9D-9AB9-0C61ABE0843D}" type="parTrans" cxnId="{7E1179E8-66EC-4368-B808-6E20B6EC3C7B}">
      <dgm:prSet/>
      <dgm:spPr/>
      <dgm:t>
        <a:bodyPr/>
        <a:lstStyle/>
        <a:p>
          <a:endParaRPr lang="ru-RU"/>
        </a:p>
      </dgm:t>
    </dgm:pt>
    <dgm:pt modelId="{60627847-F3BC-47C1-8516-8BBBA6E86A29}" type="sibTrans" cxnId="{7E1179E8-66EC-4368-B808-6E20B6EC3C7B}">
      <dgm:prSet/>
      <dgm:spPr/>
      <dgm:t>
        <a:bodyPr/>
        <a:lstStyle/>
        <a:p>
          <a:endParaRPr lang="ru-RU"/>
        </a:p>
      </dgm:t>
    </dgm:pt>
    <dgm:pt modelId="{3A4DA573-32DF-4786-81A6-BB640387D7D2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A069587E-B36C-408C-B07E-8605E49262EB}" type="sibTrans" cxnId="{D360F2C6-FFF4-403B-8D2F-B09DAA081175}">
      <dgm:prSet/>
      <dgm:spPr/>
      <dgm:t>
        <a:bodyPr/>
        <a:lstStyle/>
        <a:p>
          <a:endParaRPr lang="ru-RU"/>
        </a:p>
      </dgm:t>
    </dgm:pt>
    <dgm:pt modelId="{D0C9565A-EDE8-4DFF-8A72-AEEE91E1CF4F}" type="parTrans" cxnId="{D360F2C6-FFF4-403B-8D2F-B09DAA081175}">
      <dgm:prSet/>
      <dgm:spPr/>
      <dgm:t>
        <a:bodyPr/>
        <a:lstStyle/>
        <a:p>
          <a:endParaRPr lang="ru-RU"/>
        </a:p>
      </dgm:t>
    </dgm:pt>
    <dgm:pt modelId="{A2689BD8-7A4C-4B7B-81BE-C6665F6B3E79}" type="pres">
      <dgm:prSet presAssocID="{CF4FC4A3-3B58-49CC-A334-FA8FC2EE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FA31-ED85-4BA7-A807-32657E50BD63}" type="pres">
      <dgm:prSet presAssocID="{C6CB8141-6BCF-4142-B93F-C7E24A040E6C}" presName="linNode" presStyleCnt="0"/>
      <dgm:spPr/>
      <dgm:t>
        <a:bodyPr/>
        <a:lstStyle/>
        <a:p>
          <a:endParaRPr lang="ru-RU"/>
        </a:p>
      </dgm:t>
    </dgm:pt>
    <dgm:pt modelId="{C75A9300-AB3C-496F-A329-22B0FD7CFFFC}" type="pres">
      <dgm:prSet presAssocID="{C6CB8141-6BCF-4142-B93F-C7E24A040E6C}" presName="parentText" presStyleLbl="node1" presStyleIdx="0" presStyleCnt="5" custScaleX="20481" custScaleY="32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F6C-BEDA-4FC3-9BDD-66E9A3B0D02B}" type="pres">
      <dgm:prSet presAssocID="{C6CB8141-6BCF-4142-B93F-C7E24A040E6C}" presName="descendantText" presStyleLbl="alignAccFollowNode1" presStyleIdx="0" presStyleCnt="5" custScaleX="145645" custScaleY="3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61A6-66FC-477C-AF60-9094E1F5C29E}" type="pres">
      <dgm:prSet presAssocID="{68C12C5D-050F-4293-87A9-7885FD3CFFA7}" presName="sp" presStyleCnt="0"/>
      <dgm:spPr/>
      <dgm:t>
        <a:bodyPr/>
        <a:lstStyle/>
        <a:p>
          <a:endParaRPr lang="ru-RU"/>
        </a:p>
      </dgm:t>
    </dgm:pt>
    <dgm:pt modelId="{9920DDE7-EABF-4E2B-A8E1-4E4801521D3F}" type="pres">
      <dgm:prSet presAssocID="{35DB24A2-6655-4771-8525-B91ADC0F086D}" presName="linNode" presStyleCnt="0"/>
      <dgm:spPr/>
    </dgm:pt>
    <dgm:pt modelId="{9042411E-819A-435F-A19A-549F0A3778F7}" type="pres">
      <dgm:prSet presAssocID="{35DB24A2-6655-4771-8525-B91ADC0F086D}" presName="parentText" presStyleLbl="node1" presStyleIdx="1" presStyleCnt="5" custScaleX="20481" custScaleY="41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EB8-60A4-43B3-931B-FE2E42A3035E}" type="pres">
      <dgm:prSet presAssocID="{35DB24A2-6655-4771-8525-B91ADC0F086D}" presName="descendantText" presStyleLbl="alignAccFollowNode1" presStyleIdx="1" presStyleCnt="5" custScaleX="145645" custScaleY="4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019F-93B4-4F76-B1E4-0768EA30DF1A}" type="pres">
      <dgm:prSet presAssocID="{1CA27157-C1E5-4402-8628-E08081803B12}" presName="sp" presStyleCnt="0"/>
      <dgm:spPr/>
    </dgm:pt>
    <dgm:pt modelId="{EDD52A55-6393-4362-9EA8-0F42F075AAD4}" type="pres">
      <dgm:prSet presAssocID="{3A4DA573-32DF-4786-81A6-BB640387D7D2}" presName="linNode" presStyleCnt="0"/>
      <dgm:spPr/>
    </dgm:pt>
    <dgm:pt modelId="{E46D6B52-8798-4543-8242-C49DA2CA81F6}" type="pres">
      <dgm:prSet presAssocID="{3A4DA573-32DF-4786-81A6-BB640387D7D2}" presName="parentText" presStyleLbl="node1" presStyleIdx="2" presStyleCnt="5" custScaleX="20481" custScaleY="32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670-C055-42A3-AB7F-EBCE8EABF266}" type="pres">
      <dgm:prSet presAssocID="{3A4DA573-32DF-4786-81A6-BB640387D7D2}" presName="descendantText" presStyleLbl="alignAccFollowNode1" presStyleIdx="2" presStyleCnt="5" custScaleX="145645" custScaleY="3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EC22-310A-4703-85A9-50A488719E17}" type="pres">
      <dgm:prSet presAssocID="{A069587E-B36C-408C-B07E-8605E49262EB}" presName="sp" presStyleCnt="0"/>
      <dgm:spPr/>
    </dgm:pt>
    <dgm:pt modelId="{985D6191-9EAF-4F37-8B73-F1ADA09678C2}" type="pres">
      <dgm:prSet presAssocID="{25591969-2F13-4D8F-A23A-B2EBD72BE6B8}" presName="linNode" presStyleCnt="0"/>
      <dgm:spPr/>
    </dgm:pt>
    <dgm:pt modelId="{F9E13006-969E-4F2E-BF9A-BBC288B95CAC}" type="pres">
      <dgm:prSet presAssocID="{25591969-2F13-4D8F-A23A-B2EBD72BE6B8}" presName="parentText" presStyleLbl="node1" presStyleIdx="3" presStyleCnt="5" custScaleX="20481" custScaleY="421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3C7-FC49-4D6B-AAF4-04DB58BDC84E}" type="pres">
      <dgm:prSet presAssocID="{25591969-2F13-4D8F-A23A-B2EBD72BE6B8}" presName="descendantText" presStyleLbl="alignAccFollowNode1" presStyleIdx="3" presStyleCnt="5" custScaleX="145645" custScaleY="4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ED2A-69F3-443C-BC56-213B47FA6321}" type="pres">
      <dgm:prSet presAssocID="{6915FF06-3EF6-4941-8628-AC2A9499BAE4}" presName="sp" presStyleCnt="0"/>
      <dgm:spPr/>
    </dgm:pt>
    <dgm:pt modelId="{FCB58C2F-6BEB-4538-979B-6903BBA9E9F0}" type="pres">
      <dgm:prSet presAssocID="{B87F291A-7E03-42C5-8E05-B4AC7982F74A}" presName="linNode" presStyleCnt="0"/>
      <dgm:spPr/>
    </dgm:pt>
    <dgm:pt modelId="{5195A574-D448-4750-87D1-6C66F9C17025}" type="pres">
      <dgm:prSet presAssocID="{B87F291A-7E03-42C5-8E05-B4AC7982F74A}" presName="parentText" presStyleLbl="node1" presStyleIdx="4" presStyleCnt="5" custScaleX="20481" custScaleY="32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ECFA5-B24D-4257-B084-2D577D4AD589}" type="pres">
      <dgm:prSet presAssocID="{B87F291A-7E03-42C5-8E05-B4AC7982F74A}" presName="descendantText" presStyleLbl="alignAccFollowNode1" presStyleIdx="4" presStyleCnt="5" custScaleX="145645" custScaleY="32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89D9F-CC70-468B-B6C6-722C9C709364}" type="presOf" srcId="{25591969-2F13-4D8F-A23A-B2EBD72BE6B8}" destId="{F9E13006-969E-4F2E-BF9A-BBC288B95CAC}" srcOrd="0" destOrd="0" presId="urn:microsoft.com/office/officeart/2005/8/layout/vList5"/>
    <dgm:cxn modelId="{5F95B5C5-0ADC-4AAB-A7AE-F5EFA2536242}" srcId="{CF4FC4A3-3B58-49CC-A334-FA8FC2EE7A38}" destId="{B87F291A-7E03-42C5-8E05-B4AC7982F74A}" srcOrd="4" destOrd="0" parTransId="{C6F42A61-71AA-4795-AEFB-8D9CDB603517}" sibTransId="{A557E97D-6C5F-4A3E-A48F-624194B8FF1F}"/>
    <dgm:cxn modelId="{8A98F974-7426-49F5-A1CD-EBDD1360E6C0}" type="presOf" srcId="{81BCF51B-3FB1-49C7-BF8E-24EB2159DBA5}" destId="{D401DEB8-60A4-43B3-931B-FE2E42A3035E}" srcOrd="0" destOrd="0" presId="urn:microsoft.com/office/officeart/2005/8/layout/vList5"/>
    <dgm:cxn modelId="{BAE47E80-BC52-4217-805C-D20A2FA269E4}" type="presOf" srcId="{D6DEC621-32BD-4587-8E4E-743A7656811A}" destId="{450D0F6C-BEDA-4FC3-9BDD-66E9A3B0D02B}" srcOrd="0" destOrd="0" presId="urn:microsoft.com/office/officeart/2005/8/layout/vList5"/>
    <dgm:cxn modelId="{D360F2C6-FFF4-403B-8D2F-B09DAA081175}" srcId="{CF4FC4A3-3B58-49CC-A334-FA8FC2EE7A38}" destId="{3A4DA573-32DF-4786-81A6-BB640387D7D2}" srcOrd="2" destOrd="0" parTransId="{D0C9565A-EDE8-4DFF-8A72-AEEE91E1CF4F}" sibTransId="{A069587E-B36C-408C-B07E-8605E49262EB}"/>
    <dgm:cxn modelId="{621102EC-9A74-4A9D-A048-7812752CDF90}" srcId="{B87F291A-7E03-42C5-8E05-B4AC7982F74A}" destId="{28C3A4D0-951E-4F20-B1C7-9672D068662C}" srcOrd="0" destOrd="0" parTransId="{0B0AB34F-7F09-450E-A667-7DEE50BE229E}" sibTransId="{BE10B11E-CD3C-4A69-803A-6D2683ED755A}"/>
    <dgm:cxn modelId="{5F0D8626-4BFF-4240-A022-D65C693C219E}" type="presOf" srcId="{B87F291A-7E03-42C5-8E05-B4AC7982F74A}" destId="{5195A574-D448-4750-87D1-6C66F9C17025}" srcOrd="0" destOrd="0" presId="urn:microsoft.com/office/officeart/2005/8/layout/vList5"/>
    <dgm:cxn modelId="{5EDAEFBA-801D-4666-B3A4-A73D52EEFFBA}" srcId="{CF4FC4A3-3B58-49CC-A334-FA8FC2EE7A38}" destId="{C6CB8141-6BCF-4142-B93F-C7E24A040E6C}" srcOrd="0" destOrd="0" parTransId="{818F5E45-7082-4258-A8D4-BED81199EE17}" sibTransId="{68C12C5D-050F-4293-87A9-7885FD3CFFA7}"/>
    <dgm:cxn modelId="{11822205-1B82-4285-A480-8F1997E53D5D}" type="presOf" srcId="{35DB24A2-6655-4771-8525-B91ADC0F086D}" destId="{9042411E-819A-435F-A19A-549F0A3778F7}" srcOrd="0" destOrd="0" presId="urn:microsoft.com/office/officeart/2005/8/layout/vList5"/>
    <dgm:cxn modelId="{EFE75DE8-C4AC-4F0C-9D88-13B5EC5344FA}" type="presOf" srcId="{CF4FC4A3-3B58-49CC-A334-FA8FC2EE7A38}" destId="{A2689BD8-7A4C-4B7B-81BE-C6665F6B3E79}" srcOrd="0" destOrd="0" presId="urn:microsoft.com/office/officeart/2005/8/layout/vList5"/>
    <dgm:cxn modelId="{F114F015-C21A-4EF2-99D4-54A050A9870D}" type="presOf" srcId="{C6CB8141-6BCF-4142-B93F-C7E24A040E6C}" destId="{C75A9300-AB3C-496F-A329-22B0FD7CFFFC}" srcOrd="0" destOrd="0" presId="urn:microsoft.com/office/officeart/2005/8/layout/vList5"/>
    <dgm:cxn modelId="{25E8B760-E73C-407B-9452-1D7F2CD10FBD}" srcId="{3A4DA573-32DF-4786-81A6-BB640387D7D2}" destId="{DCC2103F-1E29-4C65-9089-E3D568E0AF2F}" srcOrd="0" destOrd="0" parTransId="{37615074-F80F-4D1D-9D9A-1C7B02C26531}" sibTransId="{A7697277-33F0-4059-8144-CB962C8B20D9}"/>
    <dgm:cxn modelId="{4556A74A-8FD8-460F-A79F-0B2CB177613C}" srcId="{35DB24A2-6655-4771-8525-B91ADC0F086D}" destId="{81BCF51B-3FB1-49C7-BF8E-24EB2159DBA5}" srcOrd="0" destOrd="0" parTransId="{DA137234-673A-46FA-9B25-C485DA8BD6A7}" sibTransId="{D154392D-B800-4456-9AED-C78EF6F65E07}"/>
    <dgm:cxn modelId="{9B45EC00-7952-45A2-A538-5237CB5F64CD}" srcId="{CF4FC4A3-3B58-49CC-A334-FA8FC2EE7A38}" destId="{35DB24A2-6655-4771-8525-B91ADC0F086D}" srcOrd="1" destOrd="0" parTransId="{0DD9C547-E70F-49D1-95EE-F1C15D7C737F}" sibTransId="{1CA27157-C1E5-4402-8628-E08081803B12}"/>
    <dgm:cxn modelId="{0F2D5194-7D36-4076-BA8F-1C8622FAB444}" type="presOf" srcId="{3A4DA573-32DF-4786-81A6-BB640387D7D2}" destId="{E46D6B52-8798-4543-8242-C49DA2CA81F6}" srcOrd="0" destOrd="0" presId="urn:microsoft.com/office/officeart/2005/8/layout/vList5"/>
    <dgm:cxn modelId="{1D116F11-96F9-45DE-8F32-4BB0B0DAA705}" srcId="{CF4FC4A3-3B58-49CC-A334-FA8FC2EE7A38}" destId="{25591969-2F13-4D8F-A23A-B2EBD72BE6B8}" srcOrd="3" destOrd="0" parTransId="{AB16F4B2-EBE6-4615-BADA-3C6458BD65FE}" sibTransId="{6915FF06-3EF6-4941-8628-AC2A9499BAE4}"/>
    <dgm:cxn modelId="{7E1179E8-66EC-4368-B808-6E20B6EC3C7B}" srcId="{25591969-2F13-4D8F-A23A-B2EBD72BE6B8}" destId="{0E7A6F33-EF1D-4479-B9C4-14B4146FC05D}" srcOrd="0" destOrd="0" parTransId="{874CCA24-460D-4C9D-9AB9-0C61ABE0843D}" sibTransId="{60627847-F3BC-47C1-8516-8BBBA6E86A29}"/>
    <dgm:cxn modelId="{60412291-D8E0-4DD7-8C9C-543E8BF287AE}" type="presOf" srcId="{28C3A4D0-951E-4F20-B1C7-9672D068662C}" destId="{C11ECFA5-B24D-4257-B084-2D577D4AD589}" srcOrd="0" destOrd="0" presId="urn:microsoft.com/office/officeart/2005/8/layout/vList5"/>
    <dgm:cxn modelId="{5CB4F91C-887D-4D12-A15D-80A1AAC7FA2F}" type="presOf" srcId="{0E7A6F33-EF1D-4479-B9C4-14B4146FC05D}" destId="{CF4A13C7-FC49-4D6B-AAF4-04DB58BDC84E}" srcOrd="0" destOrd="0" presId="urn:microsoft.com/office/officeart/2005/8/layout/vList5"/>
    <dgm:cxn modelId="{B701404A-63BC-4201-9EF2-D41B7CF6056A}" srcId="{C6CB8141-6BCF-4142-B93F-C7E24A040E6C}" destId="{D6DEC621-32BD-4587-8E4E-743A7656811A}" srcOrd="0" destOrd="0" parTransId="{057F1757-5995-47E3-9897-AAF4B66BABD4}" sibTransId="{BCE44339-D5DF-4586-9E6E-1B67D58565ED}"/>
    <dgm:cxn modelId="{97F32BCD-16C8-43CB-B75A-520DFE64854B}" type="presOf" srcId="{DCC2103F-1E29-4C65-9089-E3D568E0AF2F}" destId="{C47E0670-C055-42A3-AB7F-EBCE8EABF266}" srcOrd="0" destOrd="0" presId="urn:microsoft.com/office/officeart/2005/8/layout/vList5"/>
    <dgm:cxn modelId="{516F2F0D-2992-41FD-BD4D-B399B7372F67}" type="presParOf" srcId="{A2689BD8-7A4C-4B7B-81BE-C6665F6B3E79}" destId="{838CFA31-ED85-4BA7-A807-32657E50BD63}" srcOrd="0" destOrd="0" presId="urn:microsoft.com/office/officeart/2005/8/layout/vList5"/>
    <dgm:cxn modelId="{DD55F9B0-C968-4DB7-A5D3-8204DE149FC1}" type="presParOf" srcId="{838CFA31-ED85-4BA7-A807-32657E50BD63}" destId="{C75A9300-AB3C-496F-A329-22B0FD7CFFFC}" srcOrd="0" destOrd="0" presId="urn:microsoft.com/office/officeart/2005/8/layout/vList5"/>
    <dgm:cxn modelId="{BB4CE333-CE3D-47B7-B3ED-C9803246B800}" type="presParOf" srcId="{838CFA31-ED85-4BA7-A807-32657E50BD63}" destId="{450D0F6C-BEDA-4FC3-9BDD-66E9A3B0D02B}" srcOrd="1" destOrd="0" presId="urn:microsoft.com/office/officeart/2005/8/layout/vList5"/>
    <dgm:cxn modelId="{22834717-DB18-4E36-A1E3-047BB775730D}" type="presParOf" srcId="{A2689BD8-7A4C-4B7B-81BE-C6665F6B3E79}" destId="{0E9561A6-66FC-477C-AF60-9094E1F5C29E}" srcOrd="1" destOrd="0" presId="urn:microsoft.com/office/officeart/2005/8/layout/vList5"/>
    <dgm:cxn modelId="{028722FE-98A3-462C-8014-EC2C0D4B86A1}" type="presParOf" srcId="{A2689BD8-7A4C-4B7B-81BE-C6665F6B3E79}" destId="{9920DDE7-EABF-4E2B-A8E1-4E4801521D3F}" srcOrd="2" destOrd="0" presId="urn:microsoft.com/office/officeart/2005/8/layout/vList5"/>
    <dgm:cxn modelId="{83FCB332-48FC-4E75-8CED-7A7856F6A0C7}" type="presParOf" srcId="{9920DDE7-EABF-4E2B-A8E1-4E4801521D3F}" destId="{9042411E-819A-435F-A19A-549F0A3778F7}" srcOrd="0" destOrd="0" presId="urn:microsoft.com/office/officeart/2005/8/layout/vList5"/>
    <dgm:cxn modelId="{2E8953E2-BBC4-49EF-BE22-C6E2D064B320}" type="presParOf" srcId="{9920DDE7-EABF-4E2B-A8E1-4E4801521D3F}" destId="{D401DEB8-60A4-43B3-931B-FE2E42A3035E}" srcOrd="1" destOrd="0" presId="urn:microsoft.com/office/officeart/2005/8/layout/vList5"/>
    <dgm:cxn modelId="{0928D3B2-DB3B-435C-9826-9952A072C028}" type="presParOf" srcId="{A2689BD8-7A4C-4B7B-81BE-C6665F6B3E79}" destId="{A76D019F-93B4-4F76-B1E4-0768EA30DF1A}" srcOrd="3" destOrd="0" presId="urn:microsoft.com/office/officeart/2005/8/layout/vList5"/>
    <dgm:cxn modelId="{B6007E70-B516-47E3-A6F6-625F43AAC6A9}" type="presParOf" srcId="{A2689BD8-7A4C-4B7B-81BE-C6665F6B3E79}" destId="{EDD52A55-6393-4362-9EA8-0F42F075AAD4}" srcOrd="4" destOrd="0" presId="urn:microsoft.com/office/officeart/2005/8/layout/vList5"/>
    <dgm:cxn modelId="{235DDEAD-864E-49CC-BB93-31755454B051}" type="presParOf" srcId="{EDD52A55-6393-4362-9EA8-0F42F075AAD4}" destId="{E46D6B52-8798-4543-8242-C49DA2CA81F6}" srcOrd="0" destOrd="0" presId="urn:microsoft.com/office/officeart/2005/8/layout/vList5"/>
    <dgm:cxn modelId="{1143297E-40C8-4317-A9F2-7837E77779D3}" type="presParOf" srcId="{EDD52A55-6393-4362-9EA8-0F42F075AAD4}" destId="{C47E0670-C055-42A3-AB7F-EBCE8EABF266}" srcOrd="1" destOrd="0" presId="urn:microsoft.com/office/officeart/2005/8/layout/vList5"/>
    <dgm:cxn modelId="{6555FBF4-8D77-4DB7-93E8-2AB58C4ECB04}" type="presParOf" srcId="{A2689BD8-7A4C-4B7B-81BE-C6665F6B3E79}" destId="{34FAEC22-310A-4703-85A9-50A488719E17}" srcOrd="5" destOrd="0" presId="urn:microsoft.com/office/officeart/2005/8/layout/vList5"/>
    <dgm:cxn modelId="{197D2A62-89C4-4357-9763-0644A4B3047C}" type="presParOf" srcId="{A2689BD8-7A4C-4B7B-81BE-C6665F6B3E79}" destId="{985D6191-9EAF-4F37-8B73-F1ADA09678C2}" srcOrd="6" destOrd="0" presId="urn:microsoft.com/office/officeart/2005/8/layout/vList5"/>
    <dgm:cxn modelId="{EB041BAE-6CAF-4A73-BF9F-E0EE395C3F17}" type="presParOf" srcId="{985D6191-9EAF-4F37-8B73-F1ADA09678C2}" destId="{F9E13006-969E-4F2E-BF9A-BBC288B95CAC}" srcOrd="0" destOrd="0" presId="urn:microsoft.com/office/officeart/2005/8/layout/vList5"/>
    <dgm:cxn modelId="{F88FA9E0-F056-4373-AC2C-5326EB7A9152}" type="presParOf" srcId="{985D6191-9EAF-4F37-8B73-F1ADA09678C2}" destId="{CF4A13C7-FC49-4D6B-AAF4-04DB58BDC84E}" srcOrd="1" destOrd="0" presId="urn:microsoft.com/office/officeart/2005/8/layout/vList5"/>
    <dgm:cxn modelId="{85BB750F-FF0E-4714-84A6-CA7CADE48D55}" type="presParOf" srcId="{A2689BD8-7A4C-4B7B-81BE-C6665F6B3E79}" destId="{CBF4ED2A-69F3-443C-BC56-213B47FA6321}" srcOrd="7" destOrd="0" presId="urn:microsoft.com/office/officeart/2005/8/layout/vList5"/>
    <dgm:cxn modelId="{9E403765-2A44-48DE-A725-2E93E4D08D95}" type="presParOf" srcId="{A2689BD8-7A4C-4B7B-81BE-C6665F6B3E79}" destId="{FCB58C2F-6BEB-4538-979B-6903BBA9E9F0}" srcOrd="8" destOrd="0" presId="urn:microsoft.com/office/officeart/2005/8/layout/vList5"/>
    <dgm:cxn modelId="{5C0EAD15-D4D7-4613-A601-4C57BB71E769}" type="presParOf" srcId="{FCB58C2F-6BEB-4538-979B-6903BBA9E9F0}" destId="{5195A574-D448-4750-87D1-6C66F9C17025}" srcOrd="0" destOrd="0" presId="urn:microsoft.com/office/officeart/2005/8/layout/vList5"/>
    <dgm:cxn modelId="{EADD94B2-5D7C-49DE-8B3F-8BBC66CC7AC2}" type="presParOf" srcId="{FCB58C2F-6BEB-4538-979B-6903BBA9E9F0}" destId="{C11ECFA5-B24D-4257-B084-2D577D4AD5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FC4A3-3B58-49CC-A334-FA8FC2EE7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42725-6820-45CA-834C-60B8A57A8218}">
      <dgm:prSet phldrT="[Текст]"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Самовольное строительство объектов третьими лицами</a:t>
          </a:r>
          <a:endParaRPr lang="ru-RU" sz="1300" dirty="0"/>
        </a:p>
      </dgm:t>
    </dgm:pt>
    <dgm:pt modelId="{98D12219-0417-499E-8306-13BAF639F0C7}" type="parTrans" cxnId="{23F2352C-C241-4806-8B34-6A5CC10828B7}">
      <dgm:prSet/>
      <dgm:spPr/>
      <dgm:t>
        <a:bodyPr/>
        <a:lstStyle/>
        <a:p>
          <a:endParaRPr lang="ru-RU"/>
        </a:p>
      </dgm:t>
    </dgm:pt>
    <dgm:pt modelId="{A7AB6711-8383-4EAE-B113-DAACB0F64F1E}" type="sibTrans" cxnId="{23F2352C-C241-4806-8B34-6A5CC10828B7}">
      <dgm:prSet/>
      <dgm:spPr/>
      <dgm:t>
        <a:bodyPr/>
        <a:lstStyle/>
        <a:p>
          <a:endParaRPr lang="ru-RU"/>
        </a:p>
      </dgm:t>
    </dgm:pt>
    <dgm:pt modelId="{D6DEC621-32BD-4587-8E4E-743A7656811A}">
      <dgm:prSet phldrT="[Текст]" custT="1"/>
      <dgm:spPr>
        <a:solidFill>
          <a:srgbClr val="D1ECFF"/>
        </a:solidFill>
      </dgm:spPr>
      <dgm:t>
        <a:bodyPr lIns="36000"/>
        <a:lstStyle/>
        <a:p>
          <a:pPr marL="85725" indent="-85725"/>
          <a:r>
            <a:rPr lang="ru-RU" sz="1300" dirty="0" err="1" smtClean="0"/>
            <a:t>Невключение</a:t>
          </a:r>
          <a:r>
            <a:rPr lang="ru-RU" sz="1300" dirty="0" smtClean="0"/>
            <a:t> </a:t>
          </a:r>
          <a:r>
            <a:rPr lang="ru-RU" sz="1300" dirty="0" smtClean="0"/>
            <a:t>в реестр федерального имущества отдельных объектов недвижимого имущества, в том числе земельных участков</a:t>
          </a:r>
          <a:endParaRPr lang="ru-RU" sz="1300" dirty="0"/>
        </a:p>
      </dgm:t>
    </dgm:pt>
    <dgm:pt modelId="{057F1757-5995-47E3-9897-AAF4B66BABD4}" type="parTrans" cxnId="{B701404A-63BC-4201-9EF2-D41B7CF6056A}">
      <dgm:prSet/>
      <dgm:spPr/>
      <dgm:t>
        <a:bodyPr/>
        <a:lstStyle/>
        <a:p>
          <a:endParaRPr lang="ru-RU"/>
        </a:p>
      </dgm:t>
    </dgm:pt>
    <dgm:pt modelId="{BCE44339-D5DF-4586-9E6E-1B67D58565ED}" type="sibTrans" cxnId="{B701404A-63BC-4201-9EF2-D41B7CF6056A}">
      <dgm:prSet/>
      <dgm:spPr/>
      <dgm:t>
        <a:bodyPr/>
        <a:lstStyle/>
        <a:p>
          <a:endParaRPr lang="ru-RU"/>
        </a:p>
      </dgm:t>
    </dgm:pt>
    <dgm:pt modelId="{AFA77D0D-4023-434A-9E77-B480ADCAB00E}">
      <dgm:prSet custT="1"/>
      <dgm:spPr/>
      <dgm:t>
        <a:bodyPr/>
        <a:lstStyle/>
        <a:p>
          <a:r>
            <a:rPr lang="ru-RU" sz="1800" dirty="0" smtClean="0"/>
            <a:t>7</a:t>
          </a:r>
          <a:endParaRPr lang="ru-RU" sz="1800" dirty="0"/>
        </a:p>
      </dgm:t>
    </dgm:pt>
    <dgm:pt modelId="{BEB2E189-3971-4471-8E46-B98585F4D818}" type="parTrans" cxnId="{7A914FB5-D0E2-42D8-A652-3C7C8B16F5F0}">
      <dgm:prSet/>
      <dgm:spPr/>
      <dgm:t>
        <a:bodyPr/>
        <a:lstStyle/>
        <a:p>
          <a:endParaRPr lang="ru-RU"/>
        </a:p>
      </dgm:t>
    </dgm:pt>
    <dgm:pt modelId="{62E8487C-E250-4716-88DF-2A141E6EF0AA}" type="sibTrans" cxnId="{7A914FB5-D0E2-42D8-A652-3C7C8B16F5F0}">
      <dgm:prSet/>
      <dgm:spPr/>
      <dgm:t>
        <a:bodyPr/>
        <a:lstStyle/>
        <a:p>
          <a:endParaRPr lang="ru-RU"/>
        </a:p>
      </dgm:t>
    </dgm:pt>
    <dgm:pt modelId="{8D3998F9-6AC6-49E0-B039-3E05A8049413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Нарушение жилищного законодательства Российской Федерации в части заключения договоров найма жилых помещений, а также отсутствия решения о включении жилых помещений в специализированный фонд</a:t>
          </a:r>
          <a:endParaRPr lang="ru-RU" sz="1300" dirty="0"/>
        </a:p>
      </dgm:t>
    </dgm:pt>
    <dgm:pt modelId="{4CCF3B6A-30AA-4A67-9551-E419CE69B607}" type="parTrans" cxnId="{8D1725FC-6BC4-4228-A3F3-313FA3BBB808}">
      <dgm:prSet/>
      <dgm:spPr/>
      <dgm:t>
        <a:bodyPr/>
        <a:lstStyle/>
        <a:p>
          <a:endParaRPr lang="ru-RU"/>
        </a:p>
      </dgm:t>
    </dgm:pt>
    <dgm:pt modelId="{8639003C-507A-4B48-844B-BEF6DEE2D351}" type="sibTrans" cxnId="{8D1725FC-6BC4-4228-A3F3-313FA3BBB808}">
      <dgm:prSet/>
      <dgm:spPr/>
      <dgm:t>
        <a:bodyPr/>
        <a:lstStyle/>
        <a:p>
          <a:endParaRPr lang="ru-RU"/>
        </a:p>
      </dgm:t>
    </dgm:pt>
    <dgm:pt modelId="{C6CB8141-6BCF-4142-B93F-C7E24A040E6C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68C12C5D-050F-4293-87A9-7885FD3CFFA7}" type="sibTrans" cxnId="{5EDAEFBA-801D-4666-B3A4-A73D52EEFFBA}">
      <dgm:prSet/>
      <dgm:spPr/>
      <dgm:t>
        <a:bodyPr/>
        <a:lstStyle/>
        <a:p>
          <a:endParaRPr lang="ru-RU"/>
        </a:p>
      </dgm:t>
    </dgm:pt>
    <dgm:pt modelId="{818F5E45-7082-4258-A8D4-BED81199EE17}" type="parTrans" cxnId="{5EDAEFBA-801D-4666-B3A4-A73D52EEFFBA}">
      <dgm:prSet/>
      <dgm:spPr/>
      <dgm:t>
        <a:bodyPr/>
        <a:lstStyle/>
        <a:p>
          <a:endParaRPr lang="ru-RU"/>
        </a:p>
      </dgm:t>
    </dgm:pt>
    <dgm:pt modelId="{DFA5D372-E922-4C1D-884C-D1B10C33DCCC}">
      <dgm:prSet phldrT="[Текст]" custT="1"/>
      <dgm:spPr/>
      <dgm:t>
        <a:bodyPr/>
        <a:lstStyle/>
        <a:p>
          <a:r>
            <a:rPr lang="ru-RU" sz="1800" dirty="0" smtClean="0"/>
            <a:t>6</a:t>
          </a:r>
          <a:endParaRPr lang="ru-RU" sz="1800" dirty="0"/>
        </a:p>
      </dgm:t>
    </dgm:pt>
    <dgm:pt modelId="{EB973D30-0A98-4D63-8615-41D74942FDB8}" type="sibTrans" cxnId="{2D0B6FA5-DCFD-4F40-964C-2983110CE7AF}">
      <dgm:prSet/>
      <dgm:spPr/>
      <dgm:t>
        <a:bodyPr/>
        <a:lstStyle/>
        <a:p>
          <a:endParaRPr lang="ru-RU"/>
        </a:p>
      </dgm:t>
    </dgm:pt>
    <dgm:pt modelId="{6FEAF5C7-269D-4FC1-9354-2304809433D7}" type="parTrans" cxnId="{2D0B6FA5-DCFD-4F40-964C-2983110CE7AF}">
      <dgm:prSet/>
      <dgm:spPr/>
      <dgm:t>
        <a:bodyPr/>
        <a:lstStyle/>
        <a:p>
          <a:endParaRPr lang="ru-RU"/>
        </a:p>
      </dgm:t>
    </dgm:pt>
    <dgm:pt modelId="{B87F291A-7E03-42C5-8E05-B4AC7982F74A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C6F42A61-71AA-4795-AEFB-8D9CDB603517}" type="parTrans" cxnId="{5F95B5C5-0ADC-4AAB-A7AE-F5EFA2536242}">
      <dgm:prSet/>
      <dgm:spPr/>
      <dgm:t>
        <a:bodyPr/>
        <a:lstStyle/>
        <a:p>
          <a:endParaRPr lang="ru-RU"/>
        </a:p>
      </dgm:t>
    </dgm:pt>
    <dgm:pt modelId="{A557E97D-6C5F-4A3E-A48F-624194B8FF1F}" type="sibTrans" cxnId="{5F95B5C5-0ADC-4AAB-A7AE-F5EFA2536242}">
      <dgm:prSet/>
      <dgm:spPr/>
      <dgm:t>
        <a:bodyPr/>
        <a:lstStyle/>
        <a:p>
          <a:endParaRPr lang="ru-RU"/>
        </a:p>
      </dgm:t>
    </dgm:pt>
    <dgm:pt modelId="{35DB24A2-6655-4771-8525-B91ADC0F086D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0DD9C547-E70F-49D1-95EE-F1C15D7C737F}" type="parTrans" cxnId="{9B45EC00-7952-45A2-A538-5237CB5F64CD}">
      <dgm:prSet/>
      <dgm:spPr/>
      <dgm:t>
        <a:bodyPr/>
        <a:lstStyle/>
        <a:p>
          <a:endParaRPr lang="ru-RU"/>
        </a:p>
      </dgm:t>
    </dgm:pt>
    <dgm:pt modelId="{1CA27157-C1E5-4402-8628-E08081803B12}" type="sibTrans" cxnId="{9B45EC00-7952-45A2-A538-5237CB5F64CD}">
      <dgm:prSet/>
      <dgm:spPr/>
      <dgm:t>
        <a:bodyPr/>
        <a:lstStyle/>
        <a:p>
          <a:endParaRPr lang="ru-RU"/>
        </a:p>
      </dgm:t>
    </dgm:pt>
    <dgm:pt modelId="{81BCF51B-3FB1-49C7-BF8E-24EB2159DBA5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Отсутствие кадастрового учета</a:t>
          </a:r>
          <a:endParaRPr lang="ru-RU" sz="1300" dirty="0"/>
        </a:p>
      </dgm:t>
    </dgm:pt>
    <dgm:pt modelId="{DA137234-673A-46FA-9B25-C485DA8BD6A7}" type="parTrans" cxnId="{4556A74A-8FD8-460F-A79F-0B2CB177613C}">
      <dgm:prSet/>
      <dgm:spPr/>
      <dgm:t>
        <a:bodyPr/>
        <a:lstStyle/>
        <a:p>
          <a:endParaRPr lang="ru-RU"/>
        </a:p>
      </dgm:t>
    </dgm:pt>
    <dgm:pt modelId="{D154392D-B800-4456-9AED-C78EF6F65E07}" type="sibTrans" cxnId="{4556A74A-8FD8-460F-A79F-0B2CB177613C}">
      <dgm:prSet/>
      <dgm:spPr/>
      <dgm:t>
        <a:bodyPr/>
        <a:lstStyle/>
        <a:p>
          <a:endParaRPr lang="ru-RU"/>
        </a:p>
      </dgm:t>
    </dgm:pt>
    <dgm:pt modelId="{DCC2103F-1E29-4C65-9089-E3D568E0AF2F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Отсутствие государственной регистрации прав Российской Федерации на объекты федерального имущества (включая земельные участки)</a:t>
          </a:r>
          <a:endParaRPr lang="ru-RU" sz="1300" dirty="0"/>
        </a:p>
      </dgm:t>
    </dgm:pt>
    <dgm:pt modelId="{37615074-F80F-4D1D-9D9A-1C7B02C26531}" type="parTrans" cxnId="{25E8B760-E73C-407B-9452-1D7F2CD10FBD}">
      <dgm:prSet/>
      <dgm:spPr/>
      <dgm:t>
        <a:bodyPr/>
        <a:lstStyle/>
        <a:p>
          <a:endParaRPr lang="ru-RU"/>
        </a:p>
      </dgm:t>
    </dgm:pt>
    <dgm:pt modelId="{A7697277-33F0-4059-8144-CB962C8B20D9}" type="sibTrans" cxnId="{25E8B760-E73C-407B-9452-1D7F2CD10FBD}">
      <dgm:prSet/>
      <dgm:spPr/>
      <dgm:t>
        <a:bodyPr/>
        <a:lstStyle/>
        <a:p>
          <a:endParaRPr lang="ru-RU"/>
        </a:p>
      </dgm:t>
    </dgm:pt>
    <dgm:pt modelId="{28C3A4D0-951E-4F20-B1C7-9672D068662C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Наличие фактов несанкционированной сдачи в аренду федерального имущества (без оформления арендных отношений, без согласования с собственником, без государственной регистрации и иные)</a:t>
          </a:r>
          <a:endParaRPr lang="ru-RU" sz="1300" dirty="0"/>
        </a:p>
      </dgm:t>
    </dgm:pt>
    <dgm:pt modelId="{0B0AB34F-7F09-450E-A667-7DEE50BE229E}" type="parTrans" cxnId="{621102EC-9A74-4A9D-A048-7812752CDF90}">
      <dgm:prSet/>
      <dgm:spPr/>
      <dgm:t>
        <a:bodyPr/>
        <a:lstStyle/>
        <a:p>
          <a:endParaRPr lang="ru-RU"/>
        </a:p>
      </dgm:t>
    </dgm:pt>
    <dgm:pt modelId="{BE10B11E-CD3C-4A69-803A-6D2683ED755A}" type="sibTrans" cxnId="{621102EC-9A74-4A9D-A048-7812752CDF90}">
      <dgm:prSet/>
      <dgm:spPr/>
      <dgm:t>
        <a:bodyPr/>
        <a:lstStyle/>
        <a:p>
          <a:endParaRPr lang="ru-RU"/>
        </a:p>
      </dgm:t>
    </dgm:pt>
    <dgm:pt modelId="{25591969-2F13-4D8F-A23A-B2EBD72BE6B8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AB16F4B2-EBE6-4615-BADA-3C6458BD65FE}" type="parTrans" cxnId="{1D116F11-96F9-45DE-8F32-4BB0B0DAA705}">
      <dgm:prSet/>
      <dgm:spPr/>
      <dgm:t>
        <a:bodyPr/>
        <a:lstStyle/>
        <a:p>
          <a:endParaRPr lang="ru-RU"/>
        </a:p>
      </dgm:t>
    </dgm:pt>
    <dgm:pt modelId="{6915FF06-3EF6-4941-8628-AC2A9499BAE4}" type="sibTrans" cxnId="{1D116F11-96F9-45DE-8F32-4BB0B0DAA705}">
      <dgm:prSet/>
      <dgm:spPr/>
      <dgm:t>
        <a:bodyPr/>
        <a:lstStyle/>
        <a:p>
          <a:endParaRPr lang="ru-RU"/>
        </a:p>
      </dgm:t>
    </dgm:pt>
    <dgm:pt modelId="{0E7A6F33-EF1D-4479-B9C4-14B4146FC05D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300" dirty="0" smtClean="0"/>
            <a:t>Отсутствие государственной регистрации вещных прав на объекты федерального имущества (включая земельные участки)</a:t>
          </a:r>
          <a:endParaRPr lang="ru-RU" sz="1300" dirty="0"/>
        </a:p>
      </dgm:t>
    </dgm:pt>
    <dgm:pt modelId="{874CCA24-460D-4C9D-9AB9-0C61ABE0843D}" type="parTrans" cxnId="{7E1179E8-66EC-4368-B808-6E20B6EC3C7B}">
      <dgm:prSet/>
      <dgm:spPr/>
      <dgm:t>
        <a:bodyPr/>
        <a:lstStyle/>
        <a:p>
          <a:endParaRPr lang="ru-RU"/>
        </a:p>
      </dgm:t>
    </dgm:pt>
    <dgm:pt modelId="{60627847-F3BC-47C1-8516-8BBBA6E86A29}" type="sibTrans" cxnId="{7E1179E8-66EC-4368-B808-6E20B6EC3C7B}">
      <dgm:prSet/>
      <dgm:spPr/>
      <dgm:t>
        <a:bodyPr/>
        <a:lstStyle/>
        <a:p>
          <a:endParaRPr lang="ru-RU"/>
        </a:p>
      </dgm:t>
    </dgm:pt>
    <dgm:pt modelId="{3A4DA573-32DF-4786-81A6-BB640387D7D2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A069587E-B36C-408C-B07E-8605E49262EB}" type="sibTrans" cxnId="{D360F2C6-FFF4-403B-8D2F-B09DAA081175}">
      <dgm:prSet/>
      <dgm:spPr/>
      <dgm:t>
        <a:bodyPr/>
        <a:lstStyle/>
        <a:p>
          <a:endParaRPr lang="ru-RU"/>
        </a:p>
      </dgm:t>
    </dgm:pt>
    <dgm:pt modelId="{D0C9565A-EDE8-4DFF-8A72-AEEE91E1CF4F}" type="parTrans" cxnId="{D360F2C6-FFF4-403B-8D2F-B09DAA081175}">
      <dgm:prSet/>
      <dgm:spPr/>
      <dgm:t>
        <a:bodyPr/>
        <a:lstStyle/>
        <a:p>
          <a:endParaRPr lang="ru-RU"/>
        </a:p>
      </dgm:t>
    </dgm:pt>
    <dgm:pt modelId="{A2689BD8-7A4C-4B7B-81BE-C6665F6B3E79}" type="pres">
      <dgm:prSet presAssocID="{CF4FC4A3-3B58-49CC-A334-FA8FC2EE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FA31-ED85-4BA7-A807-32657E50BD63}" type="pres">
      <dgm:prSet presAssocID="{C6CB8141-6BCF-4142-B93F-C7E24A040E6C}" presName="linNode" presStyleCnt="0"/>
      <dgm:spPr/>
      <dgm:t>
        <a:bodyPr/>
        <a:lstStyle/>
        <a:p>
          <a:endParaRPr lang="ru-RU"/>
        </a:p>
      </dgm:t>
    </dgm:pt>
    <dgm:pt modelId="{C75A9300-AB3C-496F-A329-22B0FD7CFFFC}" type="pres">
      <dgm:prSet presAssocID="{C6CB8141-6BCF-4142-B93F-C7E24A040E6C}" presName="parentText" presStyleLbl="node1" presStyleIdx="0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F6C-BEDA-4FC3-9BDD-66E9A3B0D02B}" type="pres">
      <dgm:prSet presAssocID="{C6CB8141-6BCF-4142-B93F-C7E24A040E6C}" presName="descendantText" presStyleLbl="alignAccFollowNode1" presStyleIdx="0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61A6-66FC-477C-AF60-9094E1F5C29E}" type="pres">
      <dgm:prSet presAssocID="{68C12C5D-050F-4293-87A9-7885FD3CFFA7}" presName="sp" presStyleCnt="0"/>
      <dgm:spPr/>
      <dgm:t>
        <a:bodyPr/>
        <a:lstStyle/>
        <a:p>
          <a:endParaRPr lang="ru-RU"/>
        </a:p>
      </dgm:t>
    </dgm:pt>
    <dgm:pt modelId="{9920DDE7-EABF-4E2B-A8E1-4E4801521D3F}" type="pres">
      <dgm:prSet presAssocID="{35DB24A2-6655-4771-8525-B91ADC0F086D}" presName="linNode" presStyleCnt="0"/>
      <dgm:spPr/>
    </dgm:pt>
    <dgm:pt modelId="{9042411E-819A-435F-A19A-549F0A3778F7}" type="pres">
      <dgm:prSet presAssocID="{35DB24A2-6655-4771-8525-B91ADC0F086D}" presName="parentText" presStyleLbl="node1" presStyleIdx="1" presStyleCnt="7" custScaleX="20481" custScaleY="64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EB8-60A4-43B3-931B-FE2E42A3035E}" type="pres">
      <dgm:prSet presAssocID="{35DB24A2-6655-4771-8525-B91ADC0F086D}" presName="descendantText" presStyleLbl="alignAccFollowNode1" presStyleIdx="1" presStyleCnt="7" custScaleX="145645" custScaleY="6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019F-93B4-4F76-B1E4-0768EA30DF1A}" type="pres">
      <dgm:prSet presAssocID="{1CA27157-C1E5-4402-8628-E08081803B12}" presName="sp" presStyleCnt="0"/>
      <dgm:spPr/>
    </dgm:pt>
    <dgm:pt modelId="{EDD52A55-6393-4362-9EA8-0F42F075AAD4}" type="pres">
      <dgm:prSet presAssocID="{3A4DA573-32DF-4786-81A6-BB640387D7D2}" presName="linNode" presStyleCnt="0"/>
      <dgm:spPr/>
    </dgm:pt>
    <dgm:pt modelId="{E46D6B52-8798-4543-8242-C49DA2CA81F6}" type="pres">
      <dgm:prSet presAssocID="{3A4DA573-32DF-4786-81A6-BB640387D7D2}" presName="parentText" presStyleLbl="node1" presStyleIdx="2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670-C055-42A3-AB7F-EBCE8EABF266}" type="pres">
      <dgm:prSet presAssocID="{3A4DA573-32DF-4786-81A6-BB640387D7D2}" presName="descendantText" presStyleLbl="alignAccFollowNode1" presStyleIdx="2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EC22-310A-4703-85A9-50A488719E17}" type="pres">
      <dgm:prSet presAssocID="{A069587E-B36C-408C-B07E-8605E49262EB}" presName="sp" presStyleCnt="0"/>
      <dgm:spPr/>
    </dgm:pt>
    <dgm:pt modelId="{985D6191-9EAF-4F37-8B73-F1ADA09678C2}" type="pres">
      <dgm:prSet presAssocID="{25591969-2F13-4D8F-A23A-B2EBD72BE6B8}" presName="linNode" presStyleCnt="0"/>
      <dgm:spPr/>
    </dgm:pt>
    <dgm:pt modelId="{F9E13006-969E-4F2E-BF9A-BBC288B95CAC}" type="pres">
      <dgm:prSet presAssocID="{25591969-2F13-4D8F-A23A-B2EBD72BE6B8}" presName="parentText" presStyleLbl="node1" presStyleIdx="3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3C7-FC49-4D6B-AAF4-04DB58BDC84E}" type="pres">
      <dgm:prSet presAssocID="{25591969-2F13-4D8F-A23A-B2EBD72BE6B8}" presName="descendantText" presStyleLbl="alignAccFollowNode1" presStyleIdx="3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ED2A-69F3-443C-BC56-213B47FA6321}" type="pres">
      <dgm:prSet presAssocID="{6915FF06-3EF6-4941-8628-AC2A9499BAE4}" presName="sp" presStyleCnt="0"/>
      <dgm:spPr/>
    </dgm:pt>
    <dgm:pt modelId="{FCB58C2F-6BEB-4538-979B-6903BBA9E9F0}" type="pres">
      <dgm:prSet presAssocID="{B87F291A-7E03-42C5-8E05-B4AC7982F74A}" presName="linNode" presStyleCnt="0"/>
      <dgm:spPr/>
    </dgm:pt>
    <dgm:pt modelId="{5195A574-D448-4750-87D1-6C66F9C17025}" type="pres">
      <dgm:prSet presAssocID="{B87F291A-7E03-42C5-8E05-B4AC7982F74A}" presName="parentText" presStyleLbl="node1" presStyleIdx="4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ECFA5-B24D-4257-B084-2D577D4AD589}" type="pres">
      <dgm:prSet presAssocID="{B87F291A-7E03-42C5-8E05-B4AC7982F74A}" presName="descendantText" presStyleLbl="alignAccFollowNode1" presStyleIdx="4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7C07D-204D-4D8C-963C-93915642BB44}" type="pres">
      <dgm:prSet presAssocID="{A557E97D-6C5F-4A3E-A48F-624194B8FF1F}" presName="sp" presStyleCnt="0"/>
      <dgm:spPr/>
    </dgm:pt>
    <dgm:pt modelId="{34E27B7D-68B0-4F29-AFE9-D3A569D5EAA3}" type="pres">
      <dgm:prSet presAssocID="{DFA5D372-E922-4C1D-884C-D1B10C33DCCC}" presName="linNode" presStyleCnt="0"/>
      <dgm:spPr/>
      <dgm:t>
        <a:bodyPr/>
        <a:lstStyle/>
        <a:p>
          <a:endParaRPr lang="ru-RU"/>
        </a:p>
      </dgm:t>
    </dgm:pt>
    <dgm:pt modelId="{8DD62E3A-C3C1-47B7-B411-C59B7BAE4C7A}" type="pres">
      <dgm:prSet presAssocID="{DFA5D372-E922-4C1D-884C-D1B10C33DCCC}" presName="parentText" presStyleLbl="node1" presStyleIdx="5" presStyleCnt="7" custScaleX="20481" custScaleY="64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3AF9-295C-4E52-9B52-2FEE1BC9FA37}" type="pres">
      <dgm:prSet presAssocID="{DFA5D372-E922-4C1D-884C-D1B10C33DCCC}" presName="descendantText" presStyleLbl="alignAccFollowNode1" presStyleIdx="5" presStyleCnt="7" custScaleX="145645" custScaleY="6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9DCA2-4E29-4F8D-8090-B2C7CA597AFC}" type="pres">
      <dgm:prSet presAssocID="{EB973D30-0A98-4D63-8615-41D74942FDB8}" presName="sp" presStyleCnt="0"/>
      <dgm:spPr/>
      <dgm:t>
        <a:bodyPr/>
        <a:lstStyle/>
        <a:p>
          <a:endParaRPr lang="ru-RU"/>
        </a:p>
      </dgm:t>
    </dgm:pt>
    <dgm:pt modelId="{8AD544B1-B9F3-47D7-B668-7636E5593C5B}" type="pres">
      <dgm:prSet presAssocID="{AFA77D0D-4023-434A-9E77-B480ADCAB00E}" presName="linNode" presStyleCnt="0"/>
      <dgm:spPr/>
      <dgm:t>
        <a:bodyPr/>
        <a:lstStyle/>
        <a:p>
          <a:endParaRPr lang="ru-RU"/>
        </a:p>
      </dgm:t>
    </dgm:pt>
    <dgm:pt modelId="{2B976931-B06B-478A-891C-7FB57691D622}" type="pres">
      <dgm:prSet presAssocID="{AFA77D0D-4023-434A-9E77-B480ADCAB00E}" presName="parentText" presStyleLbl="node1" presStyleIdx="6" presStyleCnt="7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68B03-6510-4C70-B631-C81EE466BAF6}" type="pres">
      <dgm:prSet presAssocID="{AFA77D0D-4023-434A-9E77-B480ADCAB00E}" presName="descendantText" presStyleLbl="alignAccFollowNode1" presStyleIdx="6" presStyleCnt="7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62EB2-A805-414D-930B-B42C0B9F93E3}" type="presOf" srcId="{3A4DA573-32DF-4786-81A6-BB640387D7D2}" destId="{E46D6B52-8798-4543-8242-C49DA2CA81F6}" srcOrd="0" destOrd="0" presId="urn:microsoft.com/office/officeart/2005/8/layout/vList5"/>
    <dgm:cxn modelId="{D1BB6C01-E13F-4CEC-86BD-A9563A411C1D}" type="presOf" srcId="{CF4FC4A3-3B58-49CC-A334-FA8FC2EE7A38}" destId="{A2689BD8-7A4C-4B7B-81BE-C6665F6B3E79}" srcOrd="0" destOrd="0" presId="urn:microsoft.com/office/officeart/2005/8/layout/vList5"/>
    <dgm:cxn modelId="{403D541A-1B42-41FD-AA58-8427871B3478}" type="presOf" srcId="{81BCF51B-3FB1-49C7-BF8E-24EB2159DBA5}" destId="{D401DEB8-60A4-43B3-931B-FE2E42A3035E}" srcOrd="0" destOrd="0" presId="urn:microsoft.com/office/officeart/2005/8/layout/vList5"/>
    <dgm:cxn modelId="{8D1725FC-6BC4-4228-A3F3-313FA3BBB808}" srcId="{AFA77D0D-4023-434A-9E77-B480ADCAB00E}" destId="{8D3998F9-6AC6-49E0-B039-3E05A8049413}" srcOrd="0" destOrd="0" parTransId="{4CCF3B6A-30AA-4A67-9551-E419CE69B607}" sibTransId="{8639003C-507A-4B48-844B-BEF6DEE2D351}"/>
    <dgm:cxn modelId="{1C762613-3852-499B-82D2-A285D9DB564A}" type="presOf" srcId="{28C3A4D0-951E-4F20-B1C7-9672D068662C}" destId="{C11ECFA5-B24D-4257-B084-2D577D4AD589}" srcOrd="0" destOrd="0" presId="urn:microsoft.com/office/officeart/2005/8/layout/vList5"/>
    <dgm:cxn modelId="{1FFFDF8E-6BCC-42A9-BDFA-14BA85A73662}" type="presOf" srcId="{0E7A6F33-EF1D-4479-B9C4-14B4146FC05D}" destId="{CF4A13C7-FC49-4D6B-AAF4-04DB58BDC84E}" srcOrd="0" destOrd="0" presId="urn:microsoft.com/office/officeart/2005/8/layout/vList5"/>
    <dgm:cxn modelId="{626A6A1F-1024-491A-A0A7-7F6E5C717486}" type="presOf" srcId="{35DB24A2-6655-4771-8525-B91ADC0F086D}" destId="{9042411E-819A-435F-A19A-549F0A3778F7}" srcOrd="0" destOrd="0" presId="urn:microsoft.com/office/officeart/2005/8/layout/vList5"/>
    <dgm:cxn modelId="{4556A74A-8FD8-460F-A79F-0B2CB177613C}" srcId="{35DB24A2-6655-4771-8525-B91ADC0F086D}" destId="{81BCF51B-3FB1-49C7-BF8E-24EB2159DBA5}" srcOrd="0" destOrd="0" parTransId="{DA137234-673A-46FA-9B25-C485DA8BD6A7}" sibTransId="{D154392D-B800-4456-9AED-C78EF6F65E07}"/>
    <dgm:cxn modelId="{7A914FB5-D0E2-42D8-A652-3C7C8B16F5F0}" srcId="{CF4FC4A3-3B58-49CC-A334-FA8FC2EE7A38}" destId="{AFA77D0D-4023-434A-9E77-B480ADCAB00E}" srcOrd="6" destOrd="0" parTransId="{BEB2E189-3971-4471-8E46-B98585F4D818}" sibTransId="{62E8487C-E250-4716-88DF-2A141E6EF0AA}"/>
    <dgm:cxn modelId="{7E1179E8-66EC-4368-B808-6E20B6EC3C7B}" srcId="{25591969-2F13-4D8F-A23A-B2EBD72BE6B8}" destId="{0E7A6F33-EF1D-4479-B9C4-14B4146FC05D}" srcOrd="0" destOrd="0" parTransId="{874CCA24-460D-4C9D-9AB9-0C61ABE0843D}" sibTransId="{60627847-F3BC-47C1-8516-8BBBA6E86A29}"/>
    <dgm:cxn modelId="{25E8B760-E73C-407B-9452-1D7F2CD10FBD}" srcId="{3A4DA573-32DF-4786-81A6-BB640387D7D2}" destId="{DCC2103F-1E29-4C65-9089-E3D568E0AF2F}" srcOrd="0" destOrd="0" parTransId="{37615074-F80F-4D1D-9D9A-1C7B02C26531}" sibTransId="{A7697277-33F0-4059-8144-CB962C8B20D9}"/>
    <dgm:cxn modelId="{8463F466-7F0E-44D3-B993-C8961DAD12ED}" type="presOf" srcId="{DFA5D372-E922-4C1D-884C-D1B10C33DCCC}" destId="{8DD62E3A-C3C1-47B7-B411-C59B7BAE4C7A}" srcOrd="0" destOrd="0" presId="urn:microsoft.com/office/officeart/2005/8/layout/vList5"/>
    <dgm:cxn modelId="{5F95B5C5-0ADC-4AAB-A7AE-F5EFA2536242}" srcId="{CF4FC4A3-3B58-49CC-A334-FA8FC2EE7A38}" destId="{B87F291A-7E03-42C5-8E05-B4AC7982F74A}" srcOrd="4" destOrd="0" parTransId="{C6F42A61-71AA-4795-AEFB-8D9CDB603517}" sibTransId="{A557E97D-6C5F-4A3E-A48F-624194B8FF1F}"/>
    <dgm:cxn modelId="{621102EC-9A74-4A9D-A048-7812752CDF90}" srcId="{B87F291A-7E03-42C5-8E05-B4AC7982F74A}" destId="{28C3A4D0-951E-4F20-B1C7-9672D068662C}" srcOrd="0" destOrd="0" parTransId="{0B0AB34F-7F09-450E-A667-7DEE50BE229E}" sibTransId="{BE10B11E-CD3C-4A69-803A-6D2683ED755A}"/>
    <dgm:cxn modelId="{B701404A-63BC-4201-9EF2-D41B7CF6056A}" srcId="{C6CB8141-6BCF-4142-B93F-C7E24A040E6C}" destId="{D6DEC621-32BD-4587-8E4E-743A7656811A}" srcOrd="0" destOrd="0" parTransId="{057F1757-5995-47E3-9897-AAF4B66BABD4}" sibTransId="{BCE44339-D5DF-4586-9E6E-1B67D58565ED}"/>
    <dgm:cxn modelId="{5EDAEFBA-801D-4666-B3A4-A73D52EEFFBA}" srcId="{CF4FC4A3-3B58-49CC-A334-FA8FC2EE7A38}" destId="{C6CB8141-6BCF-4142-B93F-C7E24A040E6C}" srcOrd="0" destOrd="0" parTransId="{818F5E45-7082-4258-A8D4-BED81199EE17}" sibTransId="{68C12C5D-050F-4293-87A9-7885FD3CFFA7}"/>
    <dgm:cxn modelId="{682D2507-9CA9-4450-BE1C-A01F0E1B476D}" type="presOf" srcId="{8D3998F9-6AC6-49E0-B039-3E05A8049413}" destId="{C4868B03-6510-4C70-B631-C81EE466BAF6}" srcOrd="0" destOrd="0" presId="urn:microsoft.com/office/officeart/2005/8/layout/vList5"/>
    <dgm:cxn modelId="{DBEA6069-5726-4109-9E3E-D55769DB8870}" type="presOf" srcId="{C6CB8141-6BCF-4142-B93F-C7E24A040E6C}" destId="{C75A9300-AB3C-496F-A329-22B0FD7CFFFC}" srcOrd="0" destOrd="0" presId="urn:microsoft.com/office/officeart/2005/8/layout/vList5"/>
    <dgm:cxn modelId="{9B45EC00-7952-45A2-A538-5237CB5F64CD}" srcId="{CF4FC4A3-3B58-49CC-A334-FA8FC2EE7A38}" destId="{35DB24A2-6655-4771-8525-B91ADC0F086D}" srcOrd="1" destOrd="0" parTransId="{0DD9C547-E70F-49D1-95EE-F1C15D7C737F}" sibTransId="{1CA27157-C1E5-4402-8628-E08081803B12}"/>
    <dgm:cxn modelId="{5124D03E-F0F4-4B7E-9C75-FFDC9C029F43}" type="presOf" srcId="{D6DEC621-32BD-4587-8E4E-743A7656811A}" destId="{450D0F6C-BEDA-4FC3-9BDD-66E9A3B0D02B}" srcOrd="0" destOrd="0" presId="urn:microsoft.com/office/officeart/2005/8/layout/vList5"/>
    <dgm:cxn modelId="{23F2352C-C241-4806-8B34-6A5CC10828B7}" srcId="{DFA5D372-E922-4C1D-884C-D1B10C33DCCC}" destId="{4ED42725-6820-45CA-834C-60B8A57A8218}" srcOrd="0" destOrd="0" parTransId="{98D12219-0417-499E-8306-13BAF639F0C7}" sibTransId="{A7AB6711-8383-4EAE-B113-DAACB0F64F1E}"/>
    <dgm:cxn modelId="{E4DAAD5F-7CBC-4E96-959E-1FF49CB80E75}" type="presOf" srcId="{4ED42725-6820-45CA-834C-60B8A57A8218}" destId="{D7233AF9-295C-4E52-9B52-2FEE1BC9FA37}" srcOrd="0" destOrd="0" presId="urn:microsoft.com/office/officeart/2005/8/layout/vList5"/>
    <dgm:cxn modelId="{D360F2C6-FFF4-403B-8D2F-B09DAA081175}" srcId="{CF4FC4A3-3B58-49CC-A334-FA8FC2EE7A38}" destId="{3A4DA573-32DF-4786-81A6-BB640387D7D2}" srcOrd="2" destOrd="0" parTransId="{D0C9565A-EDE8-4DFF-8A72-AEEE91E1CF4F}" sibTransId="{A069587E-B36C-408C-B07E-8605E49262EB}"/>
    <dgm:cxn modelId="{2D0B6FA5-DCFD-4F40-964C-2983110CE7AF}" srcId="{CF4FC4A3-3B58-49CC-A334-FA8FC2EE7A38}" destId="{DFA5D372-E922-4C1D-884C-D1B10C33DCCC}" srcOrd="5" destOrd="0" parTransId="{6FEAF5C7-269D-4FC1-9354-2304809433D7}" sibTransId="{EB973D30-0A98-4D63-8615-41D74942FDB8}"/>
    <dgm:cxn modelId="{AD0ECCA5-BAB0-451E-9491-D45CBCC32E0B}" type="presOf" srcId="{B87F291A-7E03-42C5-8E05-B4AC7982F74A}" destId="{5195A574-D448-4750-87D1-6C66F9C17025}" srcOrd="0" destOrd="0" presId="urn:microsoft.com/office/officeart/2005/8/layout/vList5"/>
    <dgm:cxn modelId="{C92E0D38-62BF-4124-AD95-5B4E9D5EFEFB}" type="presOf" srcId="{DCC2103F-1E29-4C65-9089-E3D568E0AF2F}" destId="{C47E0670-C055-42A3-AB7F-EBCE8EABF266}" srcOrd="0" destOrd="0" presId="urn:microsoft.com/office/officeart/2005/8/layout/vList5"/>
    <dgm:cxn modelId="{7BA30680-CF51-4020-A17F-DA6F4338091F}" type="presOf" srcId="{25591969-2F13-4D8F-A23A-B2EBD72BE6B8}" destId="{F9E13006-969E-4F2E-BF9A-BBC288B95CAC}" srcOrd="0" destOrd="0" presId="urn:microsoft.com/office/officeart/2005/8/layout/vList5"/>
    <dgm:cxn modelId="{1D116F11-96F9-45DE-8F32-4BB0B0DAA705}" srcId="{CF4FC4A3-3B58-49CC-A334-FA8FC2EE7A38}" destId="{25591969-2F13-4D8F-A23A-B2EBD72BE6B8}" srcOrd="3" destOrd="0" parTransId="{AB16F4B2-EBE6-4615-BADA-3C6458BD65FE}" sibTransId="{6915FF06-3EF6-4941-8628-AC2A9499BAE4}"/>
    <dgm:cxn modelId="{0F8D8F4C-680E-4BBF-A4A7-95672E2160E6}" type="presOf" srcId="{AFA77D0D-4023-434A-9E77-B480ADCAB00E}" destId="{2B976931-B06B-478A-891C-7FB57691D622}" srcOrd="0" destOrd="0" presId="urn:microsoft.com/office/officeart/2005/8/layout/vList5"/>
    <dgm:cxn modelId="{368BA85A-7D3C-45A3-97A7-E08C88FF1FED}" type="presParOf" srcId="{A2689BD8-7A4C-4B7B-81BE-C6665F6B3E79}" destId="{838CFA31-ED85-4BA7-A807-32657E50BD63}" srcOrd="0" destOrd="0" presId="urn:microsoft.com/office/officeart/2005/8/layout/vList5"/>
    <dgm:cxn modelId="{B0A28F75-5F61-452D-B3F3-D848FD987DCE}" type="presParOf" srcId="{838CFA31-ED85-4BA7-A807-32657E50BD63}" destId="{C75A9300-AB3C-496F-A329-22B0FD7CFFFC}" srcOrd="0" destOrd="0" presId="urn:microsoft.com/office/officeart/2005/8/layout/vList5"/>
    <dgm:cxn modelId="{56342390-D202-4F7F-A653-1365227A818F}" type="presParOf" srcId="{838CFA31-ED85-4BA7-A807-32657E50BD63}" destId="{450D0F6C-BEDA-4FC3-9BDD-66E9A3B0D02B}" srcOrd="1" destOrd="0" presId="urn:microsoft.com/office/officeart/2005/8/layout/vList5"/>
    <dgm:cxn modelId="{A5093E66-485E-428D-B730-AE6D3F9A0036}" type="presParOf" srcId="{A2689BD8-7A4C-4B7B-81BE-C6665F6B3E79}" destId="{0E9561A6-66FC-477C-AF60-9094E1F5C29E}" srcOrd="1" destOrd="0" presId="urn:microsoft.com/office/officeart/2005/8/layout/vList5"/>
    <dgm:cxn modelId="{9DB20F06-229D-4EDD-A3F7-A003350B4826}" type="presParOf" srcId="{A2689BD8-7A4C-4B7B-81BE-C6665F6B3E79}" destId="{9920DDE7-EABF-4E2B-A8E1-4E4801521D3F}" srcOrd="2" destOrd="0" presId="urn:microsoft.com/office/officeart/2005/8/layout/vList5"/>
    <dgm:cxn modelId="{3F521FF8-7B6D-4BF7-A903-B0920B273EFB}" type="presParOf" srcId="{9920DDE7-EABF-4E2B-A8E1-4E4801521D3F}" destId="{9042411E-819A-435F-A19A-549F0A3778F7}" srcOrd="0" destOrd="0" presId="urn:microsoft.com/office/officeart/2005/8/layout/vList5"/>
    <dgm:cxn modelId="{98C20FAA-D4BB-4991-B85B-DB0E40E2C254}" type="presParOf" srcId="{9920DDE7-EABF-4E2B-A8E1-4E4801521D3F}" destId="{D401DEB8-60A4-43B3-931B-FE2E42A3035E}" srcOrd="1" destOrd="0" presId="urn:microsoft.com/office/officeart/2005/8/layout/vList5"/>
    <dgm:cxn modelId="{2770EC0A-56B7-4492-B29A-489A3AF56461}" type="presParOf" srcId="{A2689BD8-7A4C-4B7B-81BE-C6665F6B3E79}" destId="{A76D019F-93B4-4F76-B1E4-0768EA30DF1A}" srcOrd="3" destOrd="0" presId="urn:microsoft.com/office/officeart/2005/8/layout/vList5"/>
    <dgm:cxn modelId="{904C69F2-3769-4E0E-8220-D1473785059A}" type="presParOf" srcId="{A2689BD8-7A4C-4B7B-81BE-C6665F6B3E79}" destId="{EDD52A55-6393-4362-9EA8-0F42F075AAD4}" srcOrd="4" destOrd="0" presId="urn:microsoft.com/office/officeart/2005/8/layout/vList5"/>
    <dgm:cxn modelId="{ACFA6631-FDBA-44CE-BA71-E87185814359}" type="presParOf" srcId="{EDD52A55-6393-4362-9EA8-0F42F075AAD4}" destId="{E46D6B52-8798-4543-8242-C49DA2CA81F6}" srcOrd="0" destOrd="0" presId="urn:microsoft.com/office/officeart/2005/8/layout/vList5"/>
    <dgm:cxn modelId="{5C8FDA01-336E-4929-9F23-4A6816306C6F}" type="presParOf" srcId="{EDD52A55-6393-4362-9EA8-0F42F075AAD4}" destId="{C47E0670-C055-42A3-AB7F-EBCE8EABF266}" srcOrd="1" destOrd="0" presId="urn:microsoft.com/office/officeart/2005/8/layout/vList5"/>
    <dgm:cxn modelId="{A4C63726-7B50-44EF-9F29-DFCB447C9921}" type="presParOf" srcId="{A2689BD8-7A4C-4B7B-81BE-C6665F6B3E79}" destId="{34FAEC22-310A-4703-85A9-50A488719E17}" srcOrd="5" destOrd="0" presId="urn:microsoft.com/office/officeart/2005/8/layout/vList5"/>
    <dgm:cxn modelId="{E8FAF322-3BB0-4B8C-AA7B-A65D53AB2C0E}" type="presParOf" srcId="{A2689BD8-7A4C-4B7B-81BE-C6665F6B3E79}" destId="{985D6191-9EAF-4F37-8B73-F1ADA09678C2}" srcOrd="6" destOrd="0" presId="urn:microsoft.com/office/officeart/2005/8/layout/vList5"/>
    <dgm:cxn modelId="{7FDC3CC1-9002-4F5E-9BD3-996D617E269C}" type="presParOf" srcId="{985D6191-9EAF-4F37-8B73-F1ADA09678C2}" destId="{F9E13006-969E-4F2E-BF9A-BBC288B95CAC}" srcOrd="0" destOrd="0" presId="urn:microsoft.com/office/officeart/2005/8/layout/vList5"/>
    <dgm:cxn modelId="{E550D997-BC50-40DE-93EE-45C4582C82C5}" type="presParOf" srcId="{985D6191-9EAF-4F37-8B73-F1ADA09678C2}" destId="{CF4A13C7-FC49-4D6B-AAF4-04DB58BDC84E}" srcOrd="1" destOrd="0" presId="urn:microsoft.com/office/officeart/2005/8/layout/vList5"/>
    <dgm:cxn modelId="{F59CAC97-11CF-4639-A6D4-0E74AA0EF33F}" type="presParOf" srcId="{A2689BD8-7A4C-4B7B-81BE-C6665F6B3E79}" destId="{CBF4ED2A-69F3-443C-BC56-213B47FA6321}" srcOrd="7" destOrd="0" presId="urn:microsoft.com/office/officeart/2005/8/layout/vList5"/>
    <dgm:cxn modelId="{B4892ED9-C32A-4D72-ABB3-141BFBAFD623}" type="presParOf" srcId="{A2689BD8-7A4C-4B7B-81BE-C6665F6B3E79}" destId="{FCB58C2F-6BEB-4538-979B-6903BBA9E9F0}" srcOrd="8" destOrd="0" presId="urn:microsoft.com/office/officeart/2005/8/layout/vList5"/>
    <dgm:cxn modelId="{2C8A7B78-92D0-401D-9610-EE43A3DB0D52}" type="presParOf" srcId="{FCB58C2F-6BEB-4538-979B-6903BBA9E9F0}" destId="{5195A574-D448-4750-87D1-6C66F9C17025}" srcOrd="0" destOrd="0" presId="urn:microsoft.com/office/officeart/2005/8/layout/vList5"/>
    <dgm:cxn modelId="{30D7A360-3D93-49F1-A1D8-D7F9B44F992E}" type="presParOf" srcId="{FCB58C2F-6BEB-4538-979B-6903BBA9E9F0}" destId="{C11ECFA5-B24D-4257-B084-2D577D4AD589}" srcOrd="1" destOrd="0" presId="urn:microsoft.com/office/officeart/2005/8/layout/vList5"/>
    <dgm:cxn modelId="{16A79301-372C-4B49-9ED5-896E8C5978B7}" type="presParOf" srcId="{A2689BD8-7A4C-4B7B-81BE-C6665F6B3E79}" destId="{B6B7C07D-204D-4D8C-963C-93915642BB44}" srcOrd="9" destOrd="0" presId="urn:microsoft.com/office/officeart/2005/8/layout/vList5"/>
    <dgm:cxn modelId="{AFC82FE0-809A-46E1-89F2-0AD65C496A68}" type="presParOf" srcId="{A2689BD8-7A4C-4B7B-81BE-C6665F6B3E79}" destId="{34E27B7D-68B0-4F29-AFE9-D3A569D5EAA3}" srcOrd="10" destOrd="0" presId="urn:microsoft.com/office/officeart/2005/8/layout/vList5"/>
    <dgm:cxn modelId="{25D6C815-8979-4102-A5E3-B6FBD6438796}" type="presParOf" srcId="{34E27B7D-68B0-4F29-AFE9-D3A569D5EAA3}" destId="{8DD62E3A-C3C1-47B7-B411-C59B7BAE4C7A}" srcOrd="0" destOrd="0" presId="urn:microsoft.com/office/officeart/2005/8/layout/vList5"/>
    <dgm:cxn modelId="{BA887043-AC04-4FF9-88B5-774C83B977E7}" type="presParOf" srcId="{34E27B7D-68B0-4F29-AFE9-D3A569D5EAA3}" destId="{D7233AF9-295C-4E52-9B52-2FEE1BC9FA37}" srcOrd="1" destOrd="0" presId="urn:microsoft.com/office/officeart/2005/8/layout/vList5"/>
    <dgm:cxn modelId="{1A72FB22-1FDE-41D4-9EF0-4EBC288F9821}" type="presParOf" srcId="{A2689BD8-7A4C-4B7B-81BE-C6665F6B3E79}" destId="{AD89DCA2-4E29-4F8D-8090-B2C7CA597AFC}" srcOrd="11" destOrd="0" presId="urn:microsoft.com/office/officeart/2005/8/layout/vList5"/>
    <dgm:cxn modelId="{76DDE553-CFD7-49ED-BFE4-C7D429BFEBE3}" type="presParOf" srcId="{A2689BD8-7A4C-4B7B-81BE-C6665F6B3E79}" destId="{8AD544B1-B9F3-47D7-B668-7636E5593C5B}" srcOrd="12" destOrd="0" presId="urn:microsoft.com/office/officeart/2005/8/layout/vList5"/>
    <dgm:cxn modelId="{FCC2E942-D1A4-4F37-9E7A-7FC1B8C6958F}" type="presParOf" srcId="{8AD544B1-B9F3-47D7-B668-7636E5593C5B}" destId="{2B976931-B06B-478A-891C-7FB57691D622}" srcOrd="0" destOrd="0" presId="urn:microsoft.com/office/officeart/2005/8/layout/vList5"/>
    <dgm:cxn modelId="{7C1CA2BB-E455-4CD7-AC07-FCC73E66855C}" type="presParOf" srcId="{8AD544B1-B9F3-47D7-B668-7636E5593C5B}" destId="{C4868B03-6510-4C70-B631-C81EE466BA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4FC4A3-3B58-49CC-A334-FA8FC2EE7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DEC621-32BD-4587-8E4E-743A7656811A}">
      <dgm:prSet phldrT="[Текст]" custT="1"/>
      <dgm:spPr>
        <a:solidFill>
          <a:srgbClr val="D1ECFF"/>
        </a:solidFill>
      </dgm:spPr>
      <dgm:t>
        <a:bodyPr lIns="36000"/>
        <a:lstStyle/>
        <a:p>
          <a:pPr marL="85725" indent="-85725"/>
          <a:r>
            <a:rPr lang="ru-RU" sz="1400" dirty="0" smtClean="0"/>
            <a:t>Несоответствие Положения о закупке Закону № 223-ФЗ</a:t>
          </a:r>
          <a:endParaRPr lang="ru-RU" sz="1400" dirty="0"/>
        </a:p>
      </dgm:t>
    </dgm:pt>
    <dgm:pt modelId="{057F1757-5995-47E3-9897-AAF4B66BABD4}" type="parTrans" cxnId="{B701404A-63BC-4201-9EF2-D41B7CF6056A}">
      <dgm:prSet/>
      <dgm:spPr/>
      <dgm:t>
        <a:bodyPr/>
        <a:lstStyle/>
        <a:p>
          <a:endParaRPr lang="ru-RU"/>
        </a:p>
      </dgm:t>
    </dgm:pt>
    <dgm:pt modelId="{BCE44339-D5DF-4586-9E6E-1B67D58565ED}" type="sibTrans" cxnId="{B701404A-63BC-4201-9EF2-D41B7CF6056A}">
      <dgm:prSet/>
      <dgm:spPr/>
      <dgm:t>
        <a:bodyPr/>
        <a:lstStyle/>
        <a:p>
          <a:endParaRPr lang="ru-RU"/>
        </a:p>
      </dgm:t>
    </dgm:pt>
    <dgm:pt modelId="{C6CB8141-6BCF-4142-B93F-C7E24A040E6C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68C12C5D-050F-4293-87A9-7885FD3CFFA7}" type="sibTrans" cxnId="{5EDAEFBA-801D-4666-B3A4-A73D52EEFFBA}">
      <dgm:prSet/>
      <dgm:spPr/>
      <dgm:t>
        <a:bodyPr/>
        <a:lstStyle/>
        <a:p>
          <a:endParaRPr lang="ru-RU"/>
        </a:p>
      </dgm:t>
    </dgm:pt>
    <dgm:pt modelId="{818F5E45-7082-4258-A8D4-BED81199EE17}" type="parTrans" cxnId="{5EDAEFBA-801D-4666-B3A4-A73D52EEFFBA}">
      <dgm:prSet/>
      <dgm:spPr/>
      <dgm:t>
        <a:bodyPr/>
        <a:lstStyle/>
        <a:p>
          <a:endParaRPr lang="ru-RU"/>
        </a:p>
      </dgm:t>
    </dgm:pt>
    <dgm:pt modelId="{B87F291A-7E03-42C5-8E05-B4AC7982F74A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C6F42A61-71AA-4795-AEFB-8D9CDB603517}" type="parTrans" cxnId="{5F95B5C5-0ADC-4AAB-A7AE-F5EFA2536242}">
      <dgm:prSet/>
      <dgm:spPr/>
      <dgm:t>
        <a:bodyPr/>
        <a:lstStyle/>
        <a:p>
          <a:endParaRPr lang="ru-RU"/>
        </a:p>
      </dgm:t>
    </dgm:pt>
    <dgm:pt modelId="{A557E97D-6C5F-4A3E-A48F-624194B8FF1F}" type="sibTrans" cxnId="{5F95B5C5-0ADC-4AAB-A7AE-F5EFA2536242}">
      <dgm:prSet/>
      <dgm:spPr/>
      <dgm:t>
        <a:bodyPr/>
        <a:lstStyle/>
        <a:p>
          <a:endParaRPr lang="ru-RU"/>
        </a:p>
      </dgm:t>
    </dgm:pt>
    <dgm:pt modelId="{35DB24A2-6655-4771-8525-B91ADC0F086D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0DD9C547-E70F-49D1-95EE-F1C15D7C737F}" type="parTrans" cxnId="{9B45EC00-7952-45A2-A538-5237CB5F64CD}">
      <dgm:prSet/>
      <dgm:spPr/>
      <dgm:t>
        <a:bodyPr/>
        <a:lstStyle/>
        <a:p>
          <a:endParaRPr lang="ru-RU"/>
        </a:p>
      </dgm:t>
    </dgm:pt>
    <dgm:pt modelId="{1CA27157-C1E5-4402-8628-E08081803B12}" type="sibTrans" cxnId="{9B45EC00-7952-45A2-A538-5237CB5F64CD}">
      <dgm:prSet/>
      <dgm:spPr/>
      <dgm:t>
        <a:bodyPr/>
        <a:lstStyle/>
        <a:p>
          <a:endParaRPr lang="ru-RU"/>
        </a:p>
      </dgm:t>
    </dgm:pt>
    <dgm:pt modelId="{81BCF51B-3FB1-49C7-BF8E-24EB2159DBA5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400" dirty="0" err="1" smtClean="0"/>
            <a:t>Неразмещение</a:t>
          </a:r>
          <a:r>
            <a:rPr lang="ru-RU" sz="1400" dirty="0" smtClean="0"/>
            <a:t> </a:t>
          </a:r>
          <a:r>
            <a:rPr lang="ru-RU" sz="1400" dirty="0" smtClean="0"/>
            <a:t>в ЕИС плана закупки товаров, работ, услуг</a:t>
          </a:r>
          <a:endParaRPr lang="ru-RU" sz="1400" dirty="0"/>
        </a:p>
      </dgm:t>
    </dgm:pt>
    <dgm:pt modelId="{DA137234-673A-46FA-9B25-C485DA8BD6A7}" type="parTrans" cxnId="{4556A74A-8FD8-460F-A79F-0B2CB177613C}">
      <dgm:prSet/>
      <dgm:spPr/>
      <dgm:t>
        <a:bodyPr/>
        <a:lstStyle/>
        <a:p>
          <a:endParaRPr lang="ru-RU"/>
        </a:p>
      </dgm:t>
    </dgm:pt>
    <dgm:pt modelId="{D154392D-B800-4456-9AED-C78EF6F65E07}" type="sibTrans" cxnId="{4556A74A-8FD8-460F-A79F-0B2CB177613C}">
      <dgm:prSet/>
      <dgm:spPr/>
      <dgm:t>
        <a:bodyPr/>
        <a:lstStyle/>
        <a:p>
          <a:endParaRPr lang="ru-RU"/>
        </a:p>
      </dgm:t>
    </dgm:pt>
    <dgm:pt modelId="{DCC2103F-1E29-4C65-9089-E3D568E0AF2F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400" dirty="0" smtClean="0"/>
            <a:t>Ограничение конкуренции и создания преимущественных условий участнику закупки</a:t>
          </a:r>
          <a:endParaRPr lang="ru-RU" sz="1400" dirty="0"/>
        </a:p>
      </dgm:t>
    </dgm:pt>
    <dgm:pt modelId="{37615074-F80F-4D1D-9D9A-1C7B02C26531}" type="parTrans" cxnId="{25E8B760-E73C-407B-9452-1D7F2CD10FBD}">
      <dgm:prSet/>
      <dgm:spPr/>
      <dgm:t>
        <a:bodyPr/>
        <a:lstStyle/>
        <a:p>
          <a:endParaRPr lang="ru-RU"/>
        </a:p>
      </dgm:t>
    </dgm:pt>
    <dgm:pt modelId="{A7697277-33F0-4059-8144-CB962C8B20D9}" type="sibTrans" cxnId="{25E8B760-E73C-407B-9452-1D7F2CD10FBD}">
      <dgm:prSet/>
      <dgm:spPr/>
      <dgm:t>
        <a:bodyPr/>
        <a:lstStyle/>
        <a:p>
          <a:endParaRPr lang="ru-RU"/>
        </a:p>
      </dgm:t>
    </dgm:pt>
    <dgm:pt modelId="{28C3A4D0-951E-4F20-B1C7-9672D068662C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400" dirty="0" err="1" smtClean="0"/>
            <a:t>Неразмещение</a:t>
          </a:r>
          <a:r>
            <a:rPr lang="ru-RU" sz="1400" dirty="0" smtClean="0"/>
            <a:t> </a:t>
          </a:r>
          <a:r>
            <a:rPr lang="ru-RU" sz="1400" dirty="0" smtClean="0"/>
            <a:t>на официальном сайте сведений о количестве и общей стоимости договоров, заключенных по результатам закупки товаров, работ, услуг</a:t>
          </a:r>
          <a:endParaRPr lang="ru-RU" sz="1400" dirty="0"/>
        </a:p>
      </dgm:t>
    </dgm:pt>
    <dgm:pt modelId="{0B0AB34F-7F09-450E-A667-7DEE50BE229E}" type="parTrans" cxnId="{621102EC-9A74-4A9D-A048-7812752CDF90}">
      <dgm:prSet/>
      <dgm:spPr/>
      <dgm:t>
        <a:bodyPr/>
        <a:lstStyle/>
        <a:p>
          <a:endParaRPr lang="ru-RU"/>
        </a:p>
      </dgm:t>
    </dgm:pt>
    <dgm:pt modelId="{BE10B11E-CD3C-4A69-803A-6D2683ED755A}" type="sibTrans" cxnId="{621102EC-9A74-4A9D-A048-7812752CDF90}">
      <dgm:prSet/>
      <dgm:spPr/>
      <dgm:t>
        <a:bodyPr/>
        <a:lstStyle/>
        <a:p>
          <a:endParaRPr lang="ru-RU"/>
        </a:p>
      </dgm:t>
    </dgm:pt>
    <dgm:pt modelId="{25591969-2F13-4D8F-A23A-B2EBD72BE6B8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AB16F4B2-EBE6-4615-BADA-3C6458BD65FE}" type="parTrans" cxnId="{1D116F11-96F9-45DE-8F32-4BB0B0DAA705}">
      <dgm:prSet/>
      <dgm:spPr/>
      <dgm:t>
        <a:bodyPr/>
        <a:lstStyle/>
        <a:p>
          <a:endParaRPr lang="ru-RU"/>
        </a:p>
      </dgm:t>
    </dgm:pt>
    <dgm:pt modelId="{6915FF06-3EF6-4941-8628-AC2A9499BAE4}" type="sibTrans" cxnId="{1D116F11-96F9-45DE-8F32-4BB0B0DAA705}">
      <dgm:prSet/>
      <dgm:spPr/>
      <dgm:t>
        <a:bodyPr/>
        <a:lstStyle/>
        <a:p>
          <a:endParaRPr lang="ru-RU"/>
        </a:p>
      </dgm:t>
    </dgm:pt>
    <dgm:pt modelId="{0E7A6F33-EF1D-4479-B9C4-14B4146FC05D}">
      <dgm:prSet custT="1"/>
      <dgm:spPr>
        <a:solidFill>
          <a:srgbClr val="D1ECFF"/>
        </a:solidFill>
      </dgm:spPr>
      <dgm:t>
        <a:bodyPr lIns="36000"/>
        <a:lstStyle/>
        <a:p>
          <a:r>
            <a:rPr lang="ru-RU" sz="1400" dirty="0" smtClean="0"/>
            <a:t>Отсутствие в ЕИС сведений о закупке товаров, работ, услуг, стоимость которых превышает 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сто </a:t>
          </a:r>
          <a:r>
            <a:rPr lang="ru-RU" sz="1400" dirty="0" smtClean="0"/>
            <a:t>тысяч рублей</a:t>
          </a:r>
          <a:endParaRPr lang="ru-RU" sz="1400" dirty="0"/>
        </a:p>
      </dgm:t>
    </dgm:pt>
    <dgm:pt modelId="{874CCA24-460D-4C9D-9AB9-0C61ABE0843D}" type="parTrans" cxnId="{7E1179E8-66EC-4368-B808-6E20B6EC3C7B}">
      <dgm:prSet/>
      <dgm:spPr/>
      <dgm:t>
        <a:bodyPr/>
        <a:lstStyle/>
        <a:p>
          <a:endParaRPr lang="ru-RU"/>
        </a:p>
      </dgm:t>
    </dgm:pt>
    <dgm:pt modelId="{60627847-F3BC-47C1-8516-8BBBA6E86A29}" type="sibTrans" cxnId="{7E1179E8-66EC-4368-B808-6E20B6EC3C7B}">
      <dgm:prSet/>
      <dgm:spPr/>
      <dgm:t>
        <a:bodyPr/>
        <a:lstStyle/>
        <a:p>
          <a:endParaRPr lang="ru-RU"/>
        </a:p>
      </dgm:t>
    </dgm:pt>
    <dgm:pt modelId="{3A4DA573-32DF-4786-81A6-BB640387D7D2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A069587E-B36C-408C-B07E-8605E49262EB}" type="sibTrans" cxnId="{D360F2C6-FFF4-403B-8D2F-B09DAA081175}">
      <dgm:prSet/>
      <dgm:spPr/>
      <dgm:t>
        <a:bodyPr/>
        <a:lstStyle/>
        <a:p>
          <a:endParaRPr lang="ru-RU"/>
        </a:p>
      </dgm:t>
    </dgm:pt>
    <dgm:pt modelId="{D0C9565A-EDE8-4DFF-8A72-AEEE91E1CF4F}" type="parTrans" cxnId="{D360F2C6-FFF4-403B-8D2F-B09DAA081175}">
      <dgm:prSet/>
      <dgm:spPr/>
      <dgm:t>
        <a:bodyPr/>
        <a:lstStyle/>
        <a:p>
          <a:endParaRPr lang="ru-RU"/>
        </a:p>
      </dgm:t>
    </dgm:pt>
    <dgm:pt modelId="{A2689BD8-7A4C-4B7B-81BE-C6665F6B3E79}" type="pres">
      <dgm:prSet presAssocID="{CF4FC4A3-3B58-49CC-A334-FA8FC2EE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FA31-ED85-4BA7-A807-32657E50BD63}" type="pres">
      <dgm:prSet presAssocID="{C6CB8141-6BCF-4142-B93F-C7E24A040E6C}" presName="linNode" presStyleCnt="0"/>
      <dgm:spPr/>
      <dgm:t>
        <a:bodyPr/>
        <a:lstStyle/>
        <a:p>
          <a:endParaRPr lang="ru-RU"/>
        </a:p>
      </dgm:t>
    </dgm:pt>
    <dgm:pt modelId="{C75A9300-AB3C-496F-A329-22B0FD7CFFFC}" type="pres">
      <dgm:prSet presAssocID="{C6CB8141-6BCF-4142-B93F-C7E24A040E6C}" presName="parentText" presStyleLbl="node1" presStyleIdx="0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F6C-BEDA-4FC3-9BDD-66E9A3B0D02B}" type="pres">
      <dgm:prSet presAssocID="{C6CB8141-6BCF-4142-B93F-C7E24A040E6C}" presName="descendantText" presStyleLbl="alignAccFollowNode1" presStyleIdx="0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61A6-66FC-477C-AF60-9094E1F5C29E}" type="pres">
      <dgm:prSet presAssocID="{68C12C5D-050F-4293-87A9-7885FD3CFFA7}" presName="sp" presStyleCnt="0"/>
      <dgm:spPr/>
      <dgm:t>
        <a:bodyPr/>
        <a:lstStyle/>
        <a:p>
          <a:endParaRPr lang="ru-RU"/>
        </a:p>
      </dgm:t>
    </dgm:pt>
    <dgm:pt modelId="{9920DDE7-EABF-4E2B-A8E1-4E4801521D3F}" type="pres">
      <dgm:prSet presAssocID="{35DB24A2-6655-4771-8525-B91ADC0F086D}" presName="linNode" presStyleCnt="0"/>
      <dgm:spPr/>
    </dgm:pt>
    <dgm:pt modelId="{9042411E-819A-435F-A19A-549F0A3778F7}" type="pres">
      <dgm:prSet presAssocID="{35DB24A2-6655-4771-8525-B91ADC0F086D}" presName="parentText" presStyleLbl="node1" presStyleIdx="1" presStyleCnt="5" custScaleX="20481" custScaleY="935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EB8-60A4-43B3-931B-FE2E42A3035E}" type="pres">
      <dgm:prSet presAssocID="{35DB24A2-6655-4771-8525-B91ADC0F086D}" presName="descendantText" presStyleLbl="alignAccFollowNode1" presStyleIdx="1" presStyleCnt="5" custScaleX="145645" custScaleY="93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019F-93B4-4F76-B1E4-0768EA30DF1A}" type="pres">
      <dgm:prSet presAssocID="{1CA27157-C1E5-4402-8628-E08081803B12}" presName="sp" presStyleCnt="0"/>
      <dgm:spPr/>
    </dgm:pt>
    <dgm:pt modelId="{EDD52A55-6393-4362-9EA8-0F42F075AAD4}" type="pres">
      <dgm:prSet presAssocID="{3A4DA573-32DF-4786-81A6-BB640387D7D2}" presName="linNode" presStyleCnt="0"/>
      <dgm:spPr/>
    </dgm:pt>
    <dgm:pt modelId="{E46D6B52-8798-4543-8242-C49DA2CA81F6}" type="pres">
      <dgm:prSet presAssocID="{3A4DA573-32DF-4786-81A6-BB640387D7D2}" presName="parentText" presStyleLbl="node1" presStyleIdx="2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670-C055-42A3-AB7F-EBCE8EABF266}" type="pres">
      <dgm:prSet presAssocID="{3A4DA573-32DF-4786-81A6-BB640387D7D2}" presName="descendantText" presStyleLbl="alignAccFollowNode1" presStyleIdx="2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EC22-310A-4703-85A9-50A488719E17}" type="pres">
      <dgm:prSet presAssocID="{A069587E-B36C-408C-B07E-8605E49262EB}" presName="sp" presStyleCnt="0"/>
      <dgm:spPr/>
    </dgm:pt>
    <dgm:pt modelId="{985D6191-9EAF-4F37-8B73-F1ADA09678C2}" type="pres">
      <dgm:prSet presAssocID="{25591969-2F13-4D8F-A23A-B2EBD72BE6B8}" presName="linNode" presStyleCnt="0"/>
      <dgm:spPr/>
    </dgm:pt>
    <dgm:pt modelId="{F9E13006-969E-4F2E-BF9A-BBC288B95CAC}" type="pres">
      <dgm:prSet presAssocID="{25591969-2F13-4D8F-A23A-B2EBD72BE6B8}" presName="parentText" presStyleLbl="node1" presStyleIdx="3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3C7-FC49-4D6B-AAF4-04DB58BDC84E}" type="pres">
      <dgm:prSet presAssocID="{25591969-2F13-4D8F-A23A-B2EBD72BE6B8}" presName="descendantText" presStyleLbl="alignAccFollowNode1" presStyleIdx="3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ED2A-69F3-443C-BC56-213B47FA6321}" type="pres">
      <dgm:prSet presAssocID="{6915FF06-3EF6-4941-8628-AC2A9499BAE4}" presName="sp" presStyleCnt="0"/>
      <dgm:spPr/>
    </dgm:pt>
    <dgm:pt modelId="{FCB58C2F-6BEB-4538-979B-6903BBA9E9F0}" type="pres">
      <dgm:prSet presAssocID="{B87F291A-7E03-42C5-8E05-B4AC7982F74A}" presName="linNode" presStyleCnt="0"/>
      <dgm:spPr/>
    </dgm:pt>
    <dgm:pt modelId="{5195A574-D448-4750-87D1-6C66F9C17025}" type="pres">
      <dgm:prSet presAssocID="{B87F291A-7E03-42C5-8E05-B4AC7982F74A}" presName="parentText" presStyleLbl="node1" presStyleIdx="4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ECFA5-B24D-4257-B084-2D577D4AD589}" type="pres">
      <dgm:prSet presAssocID="{B87F291A-7E03-42C5-8E05-B4AC7982F74A}" presName="descendantText" presStyleLbl="alignAccFollowNode1" presStyleIdx="4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AEFBA-801D-4666-B3A4-A73D52EEFFBA}" srcId="{CF4FC4A3-3B58-49CC-A334-FA8FC2EE7A38}" destId="{C6CB8141-6BCF-4142-B93F-C7E24A040E6C}" srcOrd="0" destOrd="0" parTransId="{818F5E45-7082-4258-A8D4-BED81199EE17}" sibTransId="{68C12C5D-050F-4293-87A9-7885FD3CFFA7}"/>
    <dgm:cxn modelId="{D360F2C6-FFF4-403B-8D2F-B09DAA081175}" srcId="{CF4FC4A3-3B58-49CC-A334-FA8FC2EE7A38}" destId="{3A4DA573-32DF-4786-81A6-BB640387D7D2}" srcOrd="2" destOrd="0" parTransId="{D0C9565A-EDE8-4DFF-8A72-AEEE91E1CF4F}" sibTransId="{A069587E-B36C-408C-B07E-8605E49262EB}"/>
    <dgm:cxn modelId="{E9256A51-9168-4FF6-98DF-A0ABB1B83F7D}" type="presOf" srcId="{81BCF51B-3FB1-49C7-BF8E-24EB2159DBA5}" destId="{D401DEB8-60A4-43B3-931B-FE2E42A3035E}" srcOrd="0" destOrd="0" presId="urn:microsoft.com/office/officeart/2005/8/layout/vList5"/>
    <dgm:cxn modelId="{D2565401-025B-40C4-B8BC-0E6339DE7EC1}" type="presOf" srcId="{28C3A4D0-951E-4F20-B1C7-9672D068662C}" destId="{C11ECFA5-B24D-4257-B084-2D577D4AD589}" srcOrd="0" destOrd="0" presId="urn:microsoft.com/office/officeart/2005/8/layout/vList5"/>
    <dgm:cxn modelId="{4556A74A-8FD8-460F-A79F-0B2CB177613C}" srcId="{35DB24A2-6655-4771-8525-B91ADC0F086D}" destId="{81BCF51B-3FB1-49C7-BF8E-24EB2159DBA5}" srcOrd="0" destOrd="0" parTransId="{DA137234-673A-46FA-9B25-C485DA8BD6A7}" sibTransId="{D154392D-B800-4456-9AED-C78EF6F65E07}"/>
    <dgm:cxn modelId="{0B17A4A3-F07E-4712-BF6A-7EC76A00048A}" type="presOf" srcId="{25591969-2F13-4D8F-A23A-B2EBD72BE6B8}" destId="{F9E13006-969E-4F2E-BF9A-BBC288B95CAC}" srcOrd="0" destOrd="0" presId="urn:microsoft.com/office/officeart/2005/8/layout/vList5"/>
    <dgm:cxn modelId="{5F95B5C5-0ADC-4AAB-A7AE-F5EFA2536242}" srcId="{CF4FC4A3-3B58-49CC-A334-FA8FC2EE7A38}" destId="{B87F291A-7E03-42C5-8E05-B4AC7982F74A}" srcOrd="4" destOrd="0" parTransId="{C6F42A61-71AA-4795-AEFB-8D9CDB603517}" sibTransId="{A557E97D-6C5F-4A3E-A48F-624194B8FF1F}"/>
    <dgm:cxn modelId="{DC1E683A-2A5B-4232-A03B-FE8405308714}" type="presOf" srcId="{0E7A6F33-EF1D-4479-B9C4-14B4146FC05D}" destId="{CF4A13C7-FC49-4D6B-AAF4-04DB58BDC84E}" srcOrd="0" destOrd="0" presId="urn:microsoft.com/office/officeart/2005/8/layout/vList5"/>
    <dgm:cxn modelId="{25E8B760-E73C-407B-9452-1D7F2CD10FBD}" srcId="{3A4DA573-32DF-4786-81A6-BB640387D7D2}" destId="{DCC2103F-1E29-4C65-9089-E3D568E0AF2F}" srcOrd="0" destOrd="0" parTransId="{37615074-F80F-4D1D-9D9A-1C7B02C26531}" sibTransId="{A7697277-33F0-4059-8144-CB962C8B20D9}"/>
    <dgm:cxn modelId="{1D116F11-96F9-45DE-8F32-4BB0B0DAA705}" srcId="{CF4FC4A3-3B58-49CC-A334-FA8FC2EE7A38}" destId="{25591969-2F13-4D8F-A23A-B2EBD72BE6B8}" srcOrd="3" destOrd="0" parTransId="{AB16F4B2-EBE6-4615-BADA-3C6458BD65FE}" sibTransId="{6915FF06-3EF6-4941-8628-AC2A9499BAE4}"/>
    <dgm:cxn modelId="{79024707-16BB-4941-B4C9-D80577E75C5A}" type="presOf" srcId="{CF4FC4A3-3B58-49CC-A334-FA8FC2EE7A38}" destId="{A2689BD8-7A4C-4B7B-81BE-C6665F6B3E79}" srcOrd="0" destOrd="0" presId="urn:microsoft.com/office/officeart/2005/8/layout/vList5"/>
    <dgm:cxn modelId="{BDBCE801-3FDB-46F8-832E-75548D6BEBCE}" type="presOf" srcId="{3A4DA573-32DF-4786-81A6-BB640387D7D2}" destId="{E46D6B52-8798-4543-8242-C49DA2CA81F6}" srcOrd="0" destOrd="0" presId="urn:microsoft.com/office/officeart/2005/8/layout/vList5"/>
    <dgm:cxn modelId="{9B45EC00-7952-45A2-A538-5237CB5F64CD}" srcId="{CF4FC4A3-3B58-49CC-A334-FA8FC2EE7A38}" destId="{35DB24A2-6655-4771-8525-B91ADC0F086D}" srcOrd="1" destOrd="0" parTransId="{0DD9C547-E70F-49D1-95EE-F1C15D7C737F}" sibTransId="{1CA27157-C1E5-4402-8628-E08081803B12}"/>
    <dgm:cxn modelId="{67F9E73E-E59D-4FED-BADD-E9730F203AFA}" type="presOf" srcId="{D6DEC621-32BD-4587-8E4E-743A7656811A}" destId="{450D0F6C-BEDA-4FC3-9BDD-66E9A3B0D02B}" srcOrd="0" destOrd="0" presId="urn:microsoft.com/office/officeart/2005/8/layout/vList5"/>
    <dgm:cxn modelId="{621102EC-9A74-4A9D-A048-7812752CDF90}" srcId="{B87F291A-7E03-42C5-8E05-B4AC7982F74A}" destId="{28C3A4D0-951E-4F20-B1C7-9672D068662C}" srcOrd="0" destOrd="0" parTransId="{0B0AB34F-7F09-450E-A667-7DEE50BE229E}" sibTransId="{BE10B11E-CD3C-4A69-803A-6D2683ED755A}"/>
    <dgm:cxn modelId="{B701404A-63BC-4201-9EF2-D41B7CF6056A}" srcId="{C6CB8141-6BCF-4142-B93F-C7E24A040E6C}" destId="{D6DEC621-32BD-4587-8E4E-743A7656811A}" srcOrd="0" destOrd="0" parTransId="{057F1757-5995-47E3-9897-AAF4B66BABD4}" sibTransId="{BCE44339-D5DF-4586-9E6E-1B67D58565ED}"/>
    <dgm:cxn modelId="{EEFA1EE1-2BEF-4698-BD39-BA247338679C}" type="presOf" srcId="{DCC2103F-1E29-4C65-9089-E3D568E0AF2F}" destId="{C47E0670-C055-42A3-AB7F-EBCE8EABF266}" srcOrd="0" destOrd="0" presId="urn:microsoft.com/office/officeart/2005/8/layout/vList5"/>
    <dgm:cxn modelId="{A7D999FA-4415-4EEB-8513-E8B42BC7DEFD}" type="presOf" srcId="{B87F291A-7E03-42C5-8E05-B4AC7982F74A}" destId="{5195A574-D448-4750-87D1-6C66F9C17025}" srcOrd="0" destOrd="0" presId="urn:microsoft.com/office/officeart/2005/8/layout/vList5"/>
    <dgm:cxn modelId="{D73C420F-D4B3-4346-82D3-6EA6E735448E}" type="presOf" srcId="{35DB24A2-6655-4771-8525-B91ADC0F086D}" destId="{9042411E-819A-435F-A19A-549F0A3778F7}" srcOrd="0" destOrd="0" presId="urn:microsoft.com/office/officeart/2005/8/layout/vList5"/>
    <dgm:cxn modelId="{7E1179E8-66EC-4368-B808-6E20B6EC3C7B}" srcId="{25591969-2F13-4D8F-A23A-B2EBD72BE6B8}" destId="{0E7A6F33-EF1D-4479-B9C4-14B4146FC05D}" srcOrd="0" destOrd="0" parTransId="{874CCA24-460D-4C9D-9AB9-0C61ABE0843D}" sibTransId="{60627847-F3BC-47C1-8516-8BBBA6E86A29}"/>
    <dgm:cxn modelId="{B2830C6A-93C7-487B-873C-6591912C86E3}" type="presOf" srcId="{C6CB8141-6BCF-4142-B93F-C7E24A040E6C}" destId="{C75A9300-AB3C-496F-A329-22B0FD7CFFFC}" srcOrd="0" destOrd="0" presId="urn:microsoft.com/office/officeart/2005/8/layout/vList5"/>
    <dgm:cxn modelId="{A464F916-4D11-4F31-8ABD-879034060CE9}" type="presParOf" srcId="{A2689BD8-7A4C-4B7B-81BE-C6665F6B3E79}" destId="{838CFA31-ED85-4BA7-A807-32657E50BD63}" srcOrd="0" destOrd="0" presId="urn:microsoft.com/office/officeart/2005/8/layout/vList5"/>
    <dgm:cxn modelId="{3BEFF18A-2321-4B52-B58B-79833BEE7C70}" type="presParOf" srcId="{838CFA31-ED85-4BA7-A807-32657E50BD63}" destId="{C75A9300-AB3C-496F-A329-22B0FD7CFFFC}" srcOrd="0" destOrd="0" presId="urn:microsoft.com/office/officeart/2005/8/layout/vList5"/>
    <dgm:cxn modelId="{BF061CD1-1DC6-4C71-8C2D-50CB8A5DAC41}" type="presParOf" srcId="{838CFA31-ED85-4BA7-A807-32657E50BD63}" destId="{450D0F6C-BEDA-4FC3-9BDD-66E9A3B0D02B}" srcOrd="1" destOrd="0" presId="urn:microsoft.com/office/officeart/2005/8/layout/vList5"/>
    <dgm:cxn modelId="{CCA33F8B-7343-439E-98D2-E298E9CF08FB}" type="presParOf" srcId="{A2689BD8-7A4C-4B7B-81BE-C6665F6B3E79}" destId="{0E9561A6-66FC-477C-AF60-9094E1F5C29E}" srcOrd="1" destOrd="0" presId="urn:microsoft.com/office/officeart/2005/8/layout/vList5"/>
    <dgm:cxn modelId="{308127D5-906E-4241-B873-72DD351E373A}" type="presParOf" srcId="{A2689BD8-7A4C-4B7B-81BE-C6665F6B3E79}" destId="{9920DDE7-EABF-4E2B-A8E1-4E4801521D3F}" srcOrd="2" destOrd="0" presId="urn:microsoft.com/office/officeart/2005/8/layout/vList5"/>
    <dgm:cxn modelId="{90ACC088-983B-495A-9260-FC2D4B27B4BF}" type="presParOf" srcId="{9920DDE7-EABF-4E2B-A8E1-4E4801521D3F}" destId="{9042411E-819A-435F-A19A-549F0A3778F7}" srcOrd="0" destOrd="0" presId="urn:microsoft.com/office/officeart/2005/8/layout/vList5"/>
    <dgm:cxn modelId="{FE45422A-C2A4-49DB-B9A5-0DE0F0489B78}" type="presParOf" srcId="{9920DDE7-EABF-4E2B-A8E1-4E4801521D3F}" destId="{D401DEB8-60A4-43B3-931B-FE2E42A3035E}" srcOrd="1" destOrd="0" presId="urn:microsoft.com/office/officeart/2005/8/layout/vList5"/>
    <dgm:cxn modelId="{BFC7F4E7-A036-4F0B-802A-D52E08442B57}" type="presParOf" srcId="{A2689BD8-7A4C-4B7B-81BE-C6665F6B3E79}" destId="{A76D019F-93B4-4F76-B1E4-0768EA30DF1A}" srcOrd="3" destOrd="0" presId="urn:microsoft.com/office/officeart/2005/8/layout/vList5"/>
    <dgm:cxn modelId="{8BA129E0-F5AF-441D-9613-F6F2B23AE657}" type="presParOf" srcId="{A2689BD8-7A4C-4B7B-81BE-C6665F6B3E79}" destId="{EDD52A55-6393-4362-9EA8-0F42F075AAD4}" srcOrd="4" destOrd="0" presId="urn:microsoft.com/office/officeart/2005/8/layout/vList5"/>
    <dgm:cxn modelId="{2141EA26-F6C2-4757-B19E-419A1B48819C}" type="presParOf" srcId="{EDD52A55-6393-4362-9EA8-0F42F075AAD4}" destId="{E46D6B52-8798-4543-8242-C49DA2CA81F6}" srcOrd="0" destOrd="0" presId="urn:microsoft.com/office/officeart/2005/8/layout/vList5"/>
    <dgm:cxn modelId="{C58D0009-1F64-4087-8452-4B68E8DEC80E}" type="presParOf" srcId="{EDD52A55-6393-4362-9EA8-0F42F075AAD4}" destId="{C47E0670-C055-42A3-AB7F-EBCE8EABF266}" srcOrd="1" destOrd="0" presId="urn:microsoft.com/office/officeart/2005/8/layout/vList5"/>
    <dgm:cxn modelId="{9FECC339-FDDB-487C-9960-928751507229}" type="presParOf" srcId="{A2689BD8-7A4C-4B7B-81BE-C6665F6B3E79}" destId="{34FAEC22-310A-4703-85A9-50A488719E17}" srcOrd="5" destOrd="0" presId="urn:microsoft.com/office/officeart/2005/8/layout/vList5"/>
    <dgm:cxn modelId="{438E4A17-4617-48E1-AEA7-8D31BC3607C0}" type="presParOf" srcId="{A2689BD8-7A4C-4B7B-81BE-C6665F6B3E79}" destId="{985D6191-9EAF-4F37-8B73-F1ADA09678C2}" srcOrd="6" destOrd="0" presId="urn:microsoft.com/office/officeart/2005/8/layout/vList5"/>
    <dgm:cxn modelId="{E5271106-D945-477D-82C9-00ECDF806B8E}" type="presParOf" srcId="{985D6191-9EAF-4F37-8B73-F1ADA09678C2}" destId="{F9E13006-969E-4F2E-BF9A-BBC288B95CAC}" srcOrd="0" destOrd="0" presId="urn:microsoft.com/office/officeart/2005/8/layout/vList5"/>
    <dgm:cxn modelId="{857272F2-03E6-433A-B1DE-5F4B05487C21}" type="presParOf" srcId="{985D6191-9EAF-4F37-8B73-F1ADA09678C2}" destId="{CF4A13C7-FC49-4D6B-AAF4-04DB58BDC84E}" srcOrd="1" destOrd="0" presId="urn:microsoft.com/office/officeart/2005/8/layout/vList5"/>
    <dgm:cxn modelId="{1872E9F1-D7D6-4373-8DD5-FBE95AAE5D84}" type="presParOf" srcId="{A2689BD8-7A4C-4B7B-81BE-C6665F6B3E79}" destId="{CBF4ED2A-69F3-443C-BC56-213B47FA6321}" srcOrd="7" destOrd="0" presId="urn:microsoft.com/office/officeart/2005/8/layout/vList5"/>
    <dgm:cxn modelId="{BD7FD1F5-80BC-4E74-B3E4-B4A597E800A3}" type="presParOf" srcId="{A2689BD8-7A4C-4B7B-81BE-C6665F6B3E79}" destId="{FCB58C2F-6BEB-4538-979B-6903BBA9E9F0}" srcOrd="8" destOrd="0" presId="urn:microsoft.com/office/officeart/2005/8/layout/vList5"/>
    <dgm:cxn modelId="{70363C97-3E73-45D6-A192-092F7352C9E2}" type="presParOf" srcId="{FCB58C2F-6BEB-4538-979B-6903BBA9E9F0}" destId="{5195A574-D448-4750-87D1-6C66F9C17025}" srcOrd="0" destOrd="0" presId="urn:microsoft.com/office/officeart/2005/8/layout/vList5"/>
    <dgm:cxn modelId="{F44E0F34-AFC9-4066-9C3D-E24C74A70C47}" type="presParOf" srcId="{FCB58C2F-6BEB-4538-979B-6903BBA9E9F0}" destId="{C11ECFA5-B24D-4257-B084-2D577D4AD5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FC4A3-3B58-49CC-A334-FA8FC2EE7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DEC621-32BD-4587-8E4E-743A7656811A}">
      <dgm:prSet phldrT="[Текст]" custT="1"/>
      <dgm:spPr>
        <a:solidFill>
          <a:srgbClr val="D1ECFF"/>
        </a:solidFill>
      </dgm:spPr>
      <dgm:t>
        <a:bodyPr lIns="108000" rIns="108000"/>
        <a:lstStyle/>
        <a:p>
          <a:pPr marL="180975" indent="-180975"/>
          <a:r>
            <a:rPr lang="ru-RU" sz="1600" dirty="0" err="1" smtClean="0"/>
            <a:t>Ненаправление</a:t>
          </a:r>
          <a:r>
            <a:rPr lang="ru-RU" sz="1600" dirty="0" smtClean="0"/>
            <a:t> </a:t>
          </a:r>
          <a:r>
            <a:rPr lang="ru-RU" sz="1600" dirty="0" smtClean="0"/>
            <a:t>(несвоевременное направление) на согласование проектов планов мероприятий</a:t>
          </a:r>
          <a:endParaRPr lang="ru-RU" sz="1600" dirty="0"/>
        </a:p>
      </dgm:t>
    </dgm:pt>
    <dgm:pt modelId="{057F1757-5995-47E3-9897-AAF4B66BABD4}" type="parTrans" cxnId="{B701404A-63BC-4201-9EF2-D41B7CF6056A}">
      <dgm:prSet/>
      <dgm:spPr/>
      <dgm:t>
        <a:bodyPr/>
        <a:lstStyle/>
        <a:p>
          <a:endParaRPr lang="ru-RU"/>
        </a:p>
      </dgm:t>
    </dgm:pt>
    <dgm:pt modelId="{BCE44339-D5DF-4586-9E6E-1B67D58565ED}" type="sibTrans" cxnId="{B701404A-63BC-4201-9EF2-D41B7CF6056A}">
      <dgm:prSet/>
      <dgm:spPr/>
      <dgm:t>
        <a:bodyPr/>
        <a:lstStyle/>
        <a:p>
          <a:endParaRPr lang="ru-RU"/>
        </a:p>
      </dgm:t>
    </dgm:pt>
    <dgm:pt modelId="{C6CB8141-6BCF-4142-B93F-C7E24A040E6C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68C12C5D-050F-4293-87A9-7885FD3CFFA7}" type="sibTrans" cxnId="{5EDAEFBA-801D-4666-B3A4-A73D52EEFFBA}">
      <dgm:prSet/>
      <dgm:spPr/>
      <dgm:t>
        <a:bodyPr/>
        <a:lstStyle/>
        <a:p>
          <a:endParaRPr lang="ru-RU"/>
        </a:p>
      </dgm:t>
    </dgm:pt>
    <dgm:pt modelId="{818F5E45-7082-4258-A8D4-BED81199EE17}" type="parTrans" cxnId="{5EDAEFBA-801D-4666-B3A4-A73D52EEFFBA}">
      <dgm:prSet/>
      <dgm:spPr/>
      <dgm:t>
        <a:bodyPr/>
        <a:lstStyle/>
        <a:p>
          <a:endParaRPr lang="ru-RU"/>
        </a:p>
      </dgm:t>
    </dgm:pt>
    <dgm:pt modelId="{B87F291A-7E03-42C5-8E05-B4AC7982F74A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C6F42A61-71AA-4795-AEFB-8D9CDB603517}" type="parTrans" cxnId="{5F95B5C5-0ADC-4AAB-A7AE-F5EFA2536242}">
      <dgm:prSet/>
      <dgm:spPr/>
      <dgm:t>
        <a:bodyPr/>
        <a:lstStyle/>
        <a:p>
          <a:endParaRPr lang="ru-RU"/>
        </a:p>
      </dgm:t>
    </dgm:pt>
    <dgm:pt modelId="{A557E97D-6C5F-4A3E-A48F-624194B8FF1F}" type="sibTrans" cxnId="{5F95B5C5-0ADC-4AAB-A7AE-F5EFA2536242}">
      <dgm:prSet/>
      <dgm:spPr/>
      <dgm:t>
        <a:bodyPr/>
        <a:lstStyle/>
        <a:p>
          <a:endParaRPr lang="ru-RU"/>
        </a:p>
      </dgm:t>
    </dgm:pt>
    <dgm:pt modelId="{35DB24A2-6655-4771-8525-B91ADC0F086D}">
      <dgm:prSet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0DD9C547-E70F-49D1-95EE-F1C15D7C737F}" type="parTrans" cxnId="{9B45EC00-7952-45A2-A538-5237CB5F64CD}">
      <dgm:prSet/>
      <dgm:spPr/>
      <dgm:t>
        <a:bodyPr/>
        <a:lstStyle/>
        <a:p>
          <a:endParaRPr lang="ru-RU"/>
        </a:p>
      </dgm:t>
    </dgm:pt>
    <dgm:pt modelId="{1CA27157-C1E5-4402-8628-E08081803B12}" type="sibTrans" cxnId="{9B45EC00-7952-45A2-A538-5237CB5F64CD}">
      <dgm:prSet/>
      <dgm:spPr/>
      <dgm:t>
        <a:bodyPr/>
        <a:lstStyle/>
        <a:p>
          <a:endParaRPr lang="ru-RU"/>
        </a:p>
      </dgm:t>
    </dgm:pt>
    <dgm:pt modelId="{81BCF51B-3FB1-49C7-BF8E-24EB2159DBA5}">
      <dgm:prSet custT="1"/>
      <dgm:spPr>
        <a:solidFill>
          <a:srgbClr val="D1ECFF"/>
        </a:solidFill>
      </dgm:spPr>
      <dgm:t>
        <a:bodyPr lIns="108000" rIns="108000"/>
        <a:lstStyle/>
        <a:p>
          <a:r>
            <a:rPr lang="ru-RU" sz="1600" dirty="0" err="1" smtClean="0"/>
            <a:t>Невключение</a:t>
          </a:r>
          <a:r>
            <a:rPr lang="ru-RU" sz="1600" dirty="0" smtClean="0"/>
            <a:t> </a:t>
          </a:r>
          <a:r>
            <a:rPr lang="ru-RU" sz="1600" dirty="0" smtClean="0"/>
            <a:t>в планы мероприятий всех нарушений, содержащихся в актах проверок</a:t>
          </a:r>
          <a:endParaRPr lang="ru-RU" sz="1600" dirty="0"/>
        </a:p>
      </dgm:t>
    </dgm:pt>
    <dgm:pt modelId="{DA137234-673A-46FA-9B25-C485DA8BD6A7}" type="parTrans" cxnId="{4556A74A-8FD8-460F-A79F-0B2CB177613C}">
      <dgm:prSet/>
      <dgm:spPr/>
      <dgm:t>
        <a:bodyPr/>
        <a:lstStyle/>
        <a:p>
          <a:endParaRPr lang="ru-RU"/>
        </a:p>
      </dgm:t>
    </dgm:pt>
    <dgm:pt modelId="{D154392D-B800-4456-9AED-C78EF6F65E07}" type="sibTrans" cxnId="{4556A74A-8FD8-460F-A79F-0B2CB177613C}">
      <dgm:prSet/>
      <dgm:spPr/>
      <dgm:t>
        <a:bodyPr/>
        <a:lstStyle/>
        <a:p>
          <a:endParaRPr lang="ru-RU"/>
        </a:p>
      </dgm:t>
    </dgm:pt>
    <dgm:pt modelId="{DCC2103F-1E29-4C65-9089-E3D568E0AF2F}">
      <dgm:prSet custT="1"/>
      <dgm:spPr>
        <a:solidFill>
          <a:srgbClr val="D1ECFF"/>
        </a:solidFill>
      </dgm:spPr>
      <dgm:t>
        <a:bodyPr lIns="108000" rIns="108000"/>
        <a:lstStyle/>
        <a:p>
          <a:r>
            <a:rPr lang="ru-RU" sz="1600" dirty="0" smtClean="0"/>
            <a:t>Несвоевременная или не в полном объеме реализация пунктов плана мероприятий</a:t>
          </a:r>
          <a:endParaRPr lang="ru-RU" sz="1600" dirty="0"/>
        </a:p>
      </dgm:t>
    </dgm:pt>
    <dgm:pt modelId="{37615074-F80F-4D1D-9D9A-1C7B02C26531}" type="parTrans" cxnId="{25E8B760-E73C-407B-9452-1D7F2CD10FBD}">
      <dgm:prSet/>
      <dgm:spPr/>
      <dgm:t>
        <a:bodyPr/>
        <a:lstStyle/>
        <a:p>
          <a:endParaRPr lang="ru-RU"/>
        </a:p>
      </dgm:t>
    </dgm:pt>
    <dgm:pt modelId="{A7697277-33F0-4059-8144-CB962C8B20D9}" type="sibTrans" cxnId="{25E8B760-E73C-407B-9452-1D7F2CD10FBD}">
      <dgm:prSet/>
      <dgm:spPr/>
      <dgm:t>
        <a:bodyPr/>
        <a:lstStyle/>
        <a:p>
          <a:endParaRPr lang="ru-RU"/>
        </a:p>
      </dgm:t>
    </dgm:pt>
    <dgm:pt modelId="{28C3A4D0-951E-4F20-B1C7-9672D068662C}">
      <dgm:prSet custT="1"/>
      <dgm:spPr>
        <a:solidFill>
          <a:srgbClr val="D1ECFF"/>
        </a:solidFill>
      </dgm:spPr>
      <dgm:t>
        <a:bodyPr lIns="108000" rIns="108000"/>
        <a:lstStyle/>
        <a:p>
          <a:r>
            <a:rPr lang="ru-RU" sz="1600" dirty="0" smtClean="0"/>
            <a:t>Непредставление </a:t>
          </a:r>
          <a:r>
            <a:rPr lang="ru-RU" sz="1600" dirty="0" smtClean="0"/>
            <a:t>копий документов, подтверждающих факт устранения нарушения (выполнения пункта плана)</a:t>
          </a:r>
          <a:endParaRPr lang="ru-RU" sz="1600" dirty="0"/>
        </a:p>
      </dgm:t>
    </dgm:pt>
    <dgm:pt modelId="{0B0AB34F-7F09-450E-A667-7DEE50BE229E}" type="parTrans" cxnId="{621102EC-9A74-4A9D-A048-7812752CDF90}">
      <dgm:prSet/>
      <dgm:spPr/>
      <dgm:t>
        <a:bodyPr/>
        <a:lstStyle/>
        <a:p>
          <a:endParaRPr lang="ru-RU"/>
        </a:p>
      </dgm:t>
    </dgm:pt>
    <dgm:pt modelId="{BE10B11E-CD3C-4A69-803A-6D2683ED755A}" type="sibTrans" cxnId="{621102EC-9A74-4A9D-A048-7812752CDF90}">
      <dgm:prSet/>
      <dgm:spPr/>
      <dgm:t>
        <a:bodyPr/>
        <a:lstStyle/>
        <a:p>
          <a:endParaRPr lang="ru-RU"/>
        </a:p>
      </dgm:t>
    </dgm:pt>
    <dgm:pt modelId="{25591969-2F13-4D8F-A23A-B2EBD72BE6B8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AB16F4B2-EBE6-4615-BADA-3C6458BD65FE}" type="parTrans" cxnId="{1D116F11-96F9-45DE-8F32-4BB0B0DAA705}">
      <dgm:prSet/>
      <dgm:spPr/>
      <dgm:t>
        <a:bodyPr/>
        <a:lstStyle/>
        <a:p>
          <a:endParaRPr lang="ru-RU"/>
        </a:p>
      </dgm:t>
    </dgm:pt>
    <dgm:pt modelId="{6915FF06-3EF6-4941-8628-AC2A9499BAE4}" type="sibTrans" cxnId="{1D116F11-96F9-45DE-8F32-4BB0B0DAA705}">
      <dgm:prSet/>
      <dgm:spPr/>
      <dgm:t>
        <a:bodyPr/>
        <a:lstStyle/>
        <a:p>
          <a:endParaRPr lang="ru-RU"/>
        </a:p>
      </dgm:t>
    </dgm:pt>
    <dgm:pt modelId="{0E7A6F33-EF1D-4479-B9C4-14B4146FC05D}">
      <dgm:prSet custT="1"/>
      <dgm:spPr>
        <a:solidFill>
          <a:srgbClr val="D1ECFF"/>
        </a:solidFill>
      </dgm:spPr>
      <dgm:t>
        <a:bodyPr lIns="108000" rIns="108000"/>
        <a:lstStyle/>
        <a:p>
          <a:r>
            <a:rPr lang="ru-RU" sz="1600" dirty="0" smtClean="0"/>
            <a:t>Непредставление </a:t>
          </a:r>
          <a:r>
            <a:rPr lang="ru-RU" sz="1600" dirty="0" smtClean="0"/>
            <a:t>регулярных отчетов о выполнении пунктов планов мероприятий и объяснений о причинах их неисполнения</a:t>
          </a:r>
          <a:endParaRPr lang="ru-RU" sz="1600" dirty="0"/>
        </a:p>
      </dgm:t>
    </dgm:pt>
    <dgm:pt modelId="{874CCA24-460D-4C9D-9AB9-0C61ABE0843D}" type="parTrans" cxnId="{7E1179E8-66EC-4368-B808-6E20B6EC3C7B}">
      <dgm:prSet/>
      <dgm:spPr/>
      <dgm:t>
        <a:bodyPr/>
        <a:lstStyle/>
        <a:p>
          <a:endParaRPr lang="ru-RU"/>
        </a:p>
      </dgm:t>
    </dgm:pt>
    <dgm:pt modelId="{60627847-F3BC-47C1-8516-8BBBA6E86A29}" type="sibTrans" cxnId="{7E1179E8-66EC-4368-B808-6E20B6EC3C7B}">
      <dgm:prSet/>
      <dgm:spPr/>
      <dgm:t>
        <a:bodyPr/>
        <a:lstStyle/>
        <a:p>
          <a:endParaRPr lang="ru-RU"/>
        </a:p>
      </dgm:t>
    </dgm:pt>
    <dgm:pt modelId="{3A4DA573-32DF-4786-81A6-BB640387D7D2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A069587E-B36C-408C-B07E-8605E49262EB}" type="sibTrans" cxnId="{D360F2C6-FFF4-403B-8D2F-B09DAA081175}">
      <dgm:prSet/>
      <dgm:spPr/>
      <dgm:t>
        <a:bodyPr/>
        <a:lstStyle/>
        <a:p>
          <a:endParaRPr lang="ru-RU"/>
        </a:p>
      </dgm:t>
    </dgm:pt>
    <dgm:pt modelId="{D0C9565A-EDE8-4DFF-8A72-AEEE91E1CF4F}" type="parTrans" cxnId="{D360F2C6-FFF4-403B-8D2F-B09DAA081175}">
      <dgm:prSet/>
      <dgm:spPr/>
      <dgm:t>
        <a:bodyPr/>
        <a:lstStyle/>
        <a:p>
          <a:endParaRPr lang="ru-RU"/>
        </a:p>
      </dgm:t>
    </dgm:pt>
    <dgm:pt modelId="{A2689BD8-7A4C-4B7B-81BE-C6665F6B3E79}" type="pres">
      <dgm:prSet presAssocID="{CF4FC4A3-3B58-49CC-A334-FA8FC2EE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CFA31-ED85-4BA7-A807-32657E50BD63}" type="pres">
      <dgm:prSet presAssocID="{C6CB8141-6BCF-4142-B93F-C7E24A040E6C}" presName="linNode" presStyleCnt="0"/>
      <dgm:spPr/>
      <dgm:t>
        <a:bodyPr/>
        <a:lstStyle/>
        <a:p>
          <a:endParaRPr lang="ru-RU"/>
        </a:p>
      </dgm:t>
    </dgm:pt>
    <dgm:pt modelId="{C75A9300-AB3C-496F-A329-22B0FD7CFFFC}" type="pres">
      <dgm:prSet presAssocID="{C6CB8141-6BCF-4142-B93F-C7E24A040E6C}" presName="parentText" presStyleLbl="node1" presStyleIdx="0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F6C-BEDA-4FC3-9BDD-66E9A3B0D02B}" type="pres">
      <dgm:prSet presAssocID="{C6CB8141-6BCF-4142-B93F-C7E24A040E6C}" presName="descendantText" presStyleLbl="alignAccFollowNode1" presStyleIdx="0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61A6-66FC-477C-AF60-9094E1F5C29E}" type="pres">
      <dgm:prSet presAssocID="{68C12C5D-050F-4293-87A9-7885FD3CFFA7}" presName="sp" presStyleCnt="0"/>
      <dgm:spPr/>
      <dgm:t>
        <a:bodyPr/>
        <a:lstStyle/>
        <a:p>
          <a:endParaRPr lang="ru-RU"/>
        </a:p>
      </dgm:t>
    </dgm:pt>
    <dgm:pt modelId="{9920DDE7-EABF-4E2B-A8E1-4E4801521D3F}" type="pres">
      <dgm:prSet presAssocID="{35DB24A2-6655-4771-8525-B91ADC0F086D}" presName="linNode" presStyleCnt="0"/>
      <dgm:spPr/>
    </dgm:pt>
    <dgm:pt modelId="{9042411E-819A-435F-A19A-549F0A3778F7}" type="pres">
      <dgm:prSet presAssocID="{35DB24A2-6655-4771-8525-B91ADC0F086D}" presName="parentText" presStyleLbl="node1" presStyleIdx="1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DEB8-60A4-43B3-931B-FE2E42A3035E}" type="pres">
      <dgm:prSet presAssocID="{35DB24A2-6655-4771-8525-B91ADC0F086D}" presName="descendantText" presStyleLbl="alignAccFollowNode1" presStyleIdx="1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019F-93B4-4F76-B1E4-0768EA30DF1A}" type="pres">
      <dgm:prSet presAssocID="{1CA27157-C1E5-4402-8628-E08081803B12}" presName="sp" presStyleCnt="0"/>
      <dgm:spPr/>
    </dgm:pt>
    <dgm:pt modelId="{EDD52A55-6393-4362-9EA8-0F42F075AAD4}" type="pres">
      <dgm:prSet presAssocID="{3A4DA573-32DF-4786-81A6-BB640387D7D2}" presName="linNode" presStyleCnt="0"/>
      <dgm:spPr/>
    </dgm:pt>
    <dgm:pt modelId="{E46D6B52-8798-4543-8242-C49DA2CA81F6}" type="pres">
      <dgm:prSet presAssocID="{3A4DA573-32DF-4786-81A6-BB640387D7D2}" presName="parentText" presStyleLbl="node1" presStyleIdx="2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0670-C055-42A3-AB7F-EBCE8EABF266}" type="pres">
      <dgm:prSet presAssocID="{3A4DA573-32DF-4786-81A6-BB640387D7D2}" presName="descendantText" presStyleLbl="alignAccFollowNode1" presStyleIdx="2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EC22-310A-4703-85A9-50A488719E17}" type="pres">
      <dgm:prSet presAssocID="{A069587E-B36C-408C-B07E-8605E49262EB}" presName="sp" presStyleCnt="0"/>
      <dgm:spPr/>
    </dgm:pt>
    <dgm:pt modelId="{985D6191-9EAF-4F37-8B73-F1ADA09678C2}" type="pres">
      <dgm:prSet presAssocID="{25591969-2F13-4D8F-A23A-B2EBD72BE6B8}" presName="linNode" presStyleCnt="0"/>
      <dgm:spPr/>
    </dgm:pt>
    <dgm:pt modelId="{F9E13006-969E-4F2E-BF9A-BBC288B95CAC}" type="pres">
      <dgm:prSet presAssocID="{25591969-2F13-4D8F-A23A-B2EBD72BE6B8}" presName="parentText" presStyleLbl="node1" presStyleIdx="3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3C7-FC49-4D6B-AAF4-04DB58BDC84E}" type="pres">
      <dgm:prSet presAssocID="{25591969-2F13-4D8F-A23A-B2EBD72BE6B8}" presName="descendantText" presStyleLbl="alignAccFollowNode1" presStyleIdx="3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ED2A-69F3-443C-BC56-213B47FA6321}" type="pres">
      <dgm:prSet presAssocID="{6915FF06-3EF6-4941-8628-AC2A9499BAE4}" presName="sp" presStyleCnt="0"/>
      <dgm:spPr/>
    </dgm:pt>
    <dgm:pt modelId="{FCB58C2F-6BEB-4538-979B-6903BBA9E9F0}" type="pres">
      <dgm:prSet presAssocID="{B87F291A-7E03-42C5-8E05-B4AC7982F74A}" presName="linNode" presStyleCnt="0"/>
      <dgm:spPr/>
    </dgm:pt>
    <dgm:pt modelId="{5195A574-D448-4750-87D1-6C66F9C17025}" type="pres">
      <dgm:prSet presAssocID="{B87F291A-7E03-42C5-8E05-B4AC7982F74A}" presName="parentText" presStyleLbl="node1" presStyleIdx="4" presStyleCnt="5" custScaleX="20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ECFA5-B24D-4257-B084-2D577D4AD589}" type="pres">
      <dgm:prSet presAssocID="{B87F291A-7E03-42C5-8E05-B4AC7982F74A}" presName="descendantText" presStyleLbl="alignAccFollowNode1" presStyleIdx="4" presStyleCnt="5" custScaleX="14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AEFBA-801D-4666-B3A4-A73D52EEFFBA}" srcId="{CF4FC4A3-3B58-49CC-A334-FA8FC2EE7A38}" destId="{C6CB8141-6BCF-4142-B93F-C7E24A040E6C}" srcOrd="0" destOrd="0" parTransId="{818F5E45-7082-4258-A8D4-BED81199EE17}" sibTransId="{68C12C5D-050F-4293-87A9-7885FD3CFFA7}"/>
    <dgm:cxn modelId="{D360F2C6-FFF4-403B-8D2F-B09DAA081175}" srcId="{CF4FC4A3-3B58-49CC-A334-FA8FC2EE7A38}" destId="{3A4DA573-32DF-4786-81A6-BB640387D7D2}" srcOrd="2" destOrd="0" parTransId="{D0C9565A-EDE8-4DFF-8A72-AEEE91E1CF4F}" sibTransId="{A069587E-B36C-408C-B07E-8605E49262EB}"/>
    <dgm:cxn modelId="{6E068A12-099D-4F19-9CFE-BBE641E5D301}" type="presOf" srcId="{DCC2103F-1E29-4C65-9089-E3D568E0AF2F}" destId="{C47E0670-C055-42A3-AB7F-EBCE8EABF266}" srcOrd="0" destOrd="0" presId="urn:microsoft.com/office/officeart/2005/8/layout/vList5"/>
    <dgm:cxn modelId="{4556A74A-8FD8-460F-A79F-0B2CB177613C}" srcId="{35DB24A2-6655-4771-8525-B91ADC0F086D}" destId="{81BCF51B-3FB1-49C7-BF8E-24EB2159DBA5}" srcOrd="0" destOrd="0" parTransId="{DA137234-673A-46FA-9B25-C485DA8BD6A7}" sibTransId="{D154392D-B800-4456-9AED-C78EF6F65E07}"/>
    <dgm:cxn modelId="{88F84111-4ED4-4506-A94B-D50A341B4DE1}" type="presOf" srcId="{3A4DA573-32DF-4786-81A6-BB640387D7D2}" destId="{E46D6B52-8798-4543-8242-C49DA2CA81F6}" srcOrd="0" destOrd="0" presId="urn:microsoft.com/office/officeart/2005/8/layout/vList5"/>
    <dgm:cxn modelId="{CB3E5C14-FB19-44A1-B053-22A1D2FC4BFC}" type="presOf" srcId="{D6DEC621-32BD-4587-8E4E-743A7656811A}" destId="{450D0F6C-BEDA-4FC3-9BDD-66E9A3B0D02B}" srcOrd="0" destOrd="0" presId="urn:microsoft.com/office/officeart/2005/8/layout/vList5"/>
    <dgm:cxn modelId="{FC1DD86A-D1E7-4DF6-8972-90933520A567}" type="presOf" srcId="{35DB24A2-6655-4771-8525-B91ADC0F086D}" destId="{9042411E-819A-435F-A19A-549F0A3778F7}" srcOrd="0" destOrd="0" presId="urn:microsoft.com/office/officeart/2005/8/layout/vList5"/>
    <dgm:cxn modelId="{5F95B5C5-0ADC-4AAB-A7AE-F5EFA2536242}" srcId="{CF4FC4A3-3B58-49CC-A334-FA8FC2EE7A38}" destId="{B87F291A-7E03-42C5-8E05-B4AC7982F74A}" srcOrd="4" destOrd="0" parTransId="{C6F42A61-71AA-4795-AEFB-8D9CDB603517}" sibTransId="{A557E97D-6C5F-4A3E-A48F-624194B8FF1F}"/>
    <dgm:cxn modelId="{83ACA742-E384-4B35-B2F1-3E6FC268B730}" type="presOf" srcId="{25591969-2F13-4D8F-A23A-B2EBD72BE6B8}" destId="{F9E13006-969E-4F2E-BF9A-BBC288B95CAC}" srcOrd="0" destOrd="0" presId="urn:microsoft.com/office/officeart/2005/8/layout/vList5"/>
    <dgm:cxn modelId="{1D116F11-96F9-45DE-8F32-4BB0B0DAA705}" srcId="{CF4FC4A3-3B58-49CC-A334-FA8FC2EE7A38}" destId="{25591969-2F13-4D8F-A23A-B2EBD72BE6B8}" srcOrd="3" destOrd="0" parTransId="{AB16F4B2-EBE6-4615-BADA-3C6458BD65FE}" sibTransId="{6915FF06-3EF6-4941-8628-AC2A9499BAE4}"/>
    <dgm:cxn modelId="{25E8B760-E73C-407B-9452-1D7F2CD10FBD}" srcId="{3A4DA573-32DF-4786-81A6-BB640387D7D2}" destId="{DCC2103F-1E29-4C65-9089-E3D568E0AF2F}" srcOrd="0" destOrd="0" parTransId="{37615074-F80F-4D1D-9D9A-1C7B02C26531}" sibTransId="{A7697277-33F0-4059-8144-CB962C8B20D9}"/>
    <dgm:cxn modelId="{EDDE6774-EA25-45E3-9DDE-2614A6E5E67B}" type="presOf" srcId="{C6CB8141-6BCF-4142-B93F-C7E24A040E6C}" destId="{C75A9300-AB3C-496F-A329-22B0FD7CFFFC}" srcOrd="0" destOrd="0" presId="urn:microsoft.com/office/officeart/2005/8/layout/vList5"/>
    <dgm:cxn modelId="{DD25BC51-407B-4D28-A13B-B06ACCF37A76}" type="presOf" srcId="{0E7A6F33-EF1D-4479-B9C4-14B4146FC05D}" destId="{CF4A13C7-FC49-4D6B-AAF4-04DB58BDC84E}" srcOrd="0" destOrd="0" presId="urn:microsoft.com/office/officeart/2005/8/layout/vList5"/>
    <dgm:cxn modelId="{D75FB709-B02D-4F96-863E-DF39F3839F4A}" type="presOf" srcId="{B87F291A-7E03-42C5-8E05-B4AC7982F74A}" destId="{5195A574-D448-4750-87D1-6C66F9C17025}" srcOrd="0" destOrd="0" presId="urn:microsoft.com/office/officeart/2005/8/layout/vList5"/>
    <dgm:cxn modelId="{9B45EC00-7952-45A2-A538-5237CB5F64CD}" srcId="{CF4FC4A3-3B58-49CC-A334-FA8FC2EE7A38}" destId="{35DB24A2-6655-4771-8525-B91ADC0F086D}" srcOrd="1" destOrd="0" parTransId="{0DD9C547-E70F-49D1-95EE-F1C15D7C737F}" sibTransId="{1CA27157-C1E5-4402-8628-E08081803B12}"/>
    <dgm:cxn modelId="{D6A3CAF3-5A9D-4380-92F4-BC904E672E70}" type="presOf" srcId="{28C3A4D0-951E-4F20-B1C7-9672D068662C}" destId="{C11ECFA5-B24D-4257-B084-2D577D4AD589}" srcOrd="0" destOrd="0" presId="urn:microsoft.com/office/officeart/2005/8/layout/vList5"/>
    <dgm:cxn modelId="{621102EC-9A74-4A9D-A048-7812752CDF90}" srcId="{B87F291A-7E03-42C5-8E05-B4AC7982F74A}" destId="{28C3A4D0-951E-4F20-B1C7-9672D068662C}" srcOrd="0" destOrd="0" parTransId="{0B0AB34F-7F09-450E-A667-7DEE50BE229E}" sibTransId="{BE10B11E-CD3C-4A69-803A-6D2683ED755A}"/>
    <dgm:cxn modelId="{B701404A-63BC-4201-9EF2-D41B7CF6056A}" srcId="{C6CB8141-6BCF-4142-B93F-C7E24A040E6C}" destId="{D6DEC621-32BD-4587-8E4E-743A7656811A}" srcOrd="0" destOrd="0" parTransId="{057F1757-5995-47E3-9897-AAF4B66BABD4}" sibTransId="{BCE44339-D5DF-4586-9E6E-1B67D58565ED}"/>
    <dgm:cxn modelId="{E12B322B-03E4-4D73-B8E1-CB484ADC935D}" type="presOf" srcId="{CF4FC4A3-3B58-49CC-A334-FA8FC2EE7A38}" destId="{A2689BD8-7A4C-4B7B-81BE-C6665F6B3E79}" srcOrd="0" destOrd="0" presId="urn:microsoft.com/office/officeart/2005/8/layout/vList5"/>
    <dgm:cxn modelId="{7E1179E8-66EC-4368-B808-6E20B6EC3C7B}" srcId="{25591969-2F13-4D8F-A23A-B2EBD72BE6B8}" destId="{0E7A6F33-EF1D-4479-B9C4-14B4146FC05D}" srcOrd="0" destOrd="0" parTransId="{874CCA24-460D-4C9D-9AB9-0C61ABE0843D}" sibTransId="{60627847-F3BC-47C1-8516-8BBBA6E86A29}"/>
    <dgm:cxn modelId="{67BE2D97-290B-4E2B-99BF-C73647950D94}" type="presOf" srcId="{81BCF51B-3FB1-49C7-BF8E-24EB2159DBA5}" destId="{D401DEB8-60A4-43B3-931B-FE2E42A3035E}" srcOrd="0" destOrd="0" presId="urn:microsoft.com/office/officeart/2005/8/layout/vList5"/>
    <dgm:cxn modelId="{5B4796BB-B1E2-4351-9236-7C3E8F2E929E}" type="presParOf" srcId="{A2689BD8-7A4C-4B7B-81BE-C6665F6B3E79}" destId="{838CFA31-ED85-4BA7-A807-32657E50BD63}" srcOrd="0" destOrd="0" presId="urn:microsoft.com/office/officeart/2005/8/layout/vList5"/>
    <dgm:cxn modelId="{C90156A9-ADA2-4B7A-AE90-0DBF3238C4F8}" type="presParOf" srcId="{838CFA31-ED85-4BA7-A807-32657E50BD63}" destId="{C75A9300-AB3C-496F-A329-22B0FD7CFFFC}" srcOrd="0" destOrd="0" presId="urn:microsoft.com/office/officeart/2005/8/layout/vList5"/>
    <dgm:cxn modelId="{F15A2882-94EF-4C4E-B2C5-D8C4544C596B}" type="presParOf" srcId="{838CFA31-ED85-4BA7-A807-32657E50BD63}" destId="{450D0F6C-BEDA-4FC3-9BDD-66E9A3B0D02B}" srcOrd="1" destOrd="0" presId="urn:microsoft.com/office/officeart/2005/8/layout/vList5"/>
    <dgm:cxn modelId="{913147B7-82D5-4EF9-AA8F-3A499E9EFD0B}" type="presParOf" srcId="{A2689BD8-7A4C-4B7B-81BE-C6665F6B3E79}" destId="{0E9561A6-66FC-477C-AF60-9094E1F5C29E}" srcOrd="1" destOrd="0" presId="urn:microsoft.com/office/officeart/2005/8/layout/vList5"/>
    <dgm:cxn modelId="{CF123F61-B8BF-4A12-8CFB-FEAD1F76733F}" type="presParOf" srcId="{A2689BD8-7A4C-4B7B-81BE-C6665F6B3E79}" destId="{9920DDE7-EABF-4E2B-A8E1-4E4801521D3F}" srcOrd="2" destOrd="0" presId="urn:microsoft.com/office/officeart/2005/8/layout/vList5"/>
    <dgm:cxn modelId="{5E2DB786-3517-41C6-9E51-74BCF684CD6F}" type="presParOf" srcId="{9920DDE7-EABF-4E2B-A8E1-4E4801521D3F}" destId="{9042411E-819A-435F-A19A-549F0A3778F7}" srcOrd="0" destOrd="0" presId="urn:microsoft.com/office/officeart/2005/8/layout/vList5"/>
    <dgm:cxn modelId="{C7EB9DFE-A674-4BC2-A50A-A538B21CC199}" type="presParOf" srcId="{9920DDE7-EABF-4E2B-A8E1-4E4801521D3F}" destId="{D401DEB8-60A4-43B3-931B-FE2E42A3035E}" srcOrd="1" destOrd="0" presId="urn:microsoft.com/office/officeart/2005/8/layout/vList5"/>
    <dgm:cxn modelId="{FE4A324F-53BF-4C17-8103-A6269C59B0A9}" type="presParOf" srcId="{A2689BD8-7A4C-4B7B-81BE-C6665F6B3E79}" destId="{A76D019F-93B4-4F76-B1E4-0768EA30DF1A}" srcOrd="3" destOrd="0" presId="urn:microsoft.com/office/officeart/2005/8/layout/vList5"/>
    <dgm:cxn modelId="{9224E628-830F-4E50-9A3B-DE156F8A1498}" type="presParOf" srcId="{A2689BD8-7A4C-4B7B-81BE-C6665F6B3E79}" destId="{EDD52A55-6393-4362-9EA8-0F42F075AAD4}" srcOrd="4" destOrd="0" presId="urn:microsoft.com/office/officeart/2005/8/layout/vList5"/>
    <dgm:cxn modelId="{3BAD7C9E-5D20-423D-8A34-1EC6DFA3A76C}" type="presParOf" srcId="{EDD52A55-6393-4362-9EA8-0F42F075AAD4}" destId="{E46D6B52-8798-4543-8242-C49DA2CA81F6}" srcOrd="0" destOrd="0" presId="urn:microsoft.com/office/officeart/2005/8/layout/vList5"/>
    <dgm:cxn modelId="{080647A9-8766-443C-826A-ED8763ECD8C5}" type="presParOf" srcId="{EDD52A55-6393-4362-9EA8-0F42F075AAD4}" destId="{C47E0670-C055-42A3-AB7F-EBCE8EABF266}" srcOrd="1" destOrd="0" presId="urn:microsoft.com/office/officeart/2005/8/layout/vList5"/>
    <dgm:cxn modelId="{D6F3DBFC-F487-4D8C-9EE2-E66684B87F9D}" type="presParOf" srcId="{A2689BD8-7A4C-4B7B-81BE-C6665F6B3E79}" destId="{34FAEC22-310A-4703-85A9-50A488719E17}" srcOrd="5" destOrd="0" presId="urn:microsoft.com/office/officeart/2005/8/layout/vList5"/>
    <dgm:cxn modelId="{8E2EEE72-60E6-4121-9D19-655DE388B81A}" type="presParOf" srcId="{A2689BD8-7A4C-4B7B-81BE-C6665F6B3E79}" destId="{985D6191-9EAF-4F37-8B73-F1ADA09678C2}" srcOrd="6" destOrd="0" presId="urn:microsoft.com/office/officeart/2005/8/layout/vList5"/>
    <dgm:cxn modelId="{E23CD7BD-07A8-48CA-900C-17F6F8FCFEB1}" type="presParOf" srcId="{985D6191-9EAF-4F37-8B73-F1ADA09678C2}" destId="{F9E13006-969E-4F2E-BF9A-BBC288B95CAC}" srcOrd="0" destOrd="0" presId="urn:microsoft.com/office/officeart/2005/8/layout/vList5"/>
    <dgm:cxn modelId="{69DB3B86-0E21-48C1-9E16-593F4A26BFAD}" type="presParOf" srcId="{985D6191-9EAF-4F37-8B73-F1ADA09678C2}" destId="{CF4A13C7-FC49-4D6B-AAF4-04DB58BDC84E}" srcOrd="1" destOrd="0" presId="urn:microsoft.com/office/officeart/2005/8/layout/vList5"/>
    <dgm:cxn modelId="{7B439402-2E37-4129-A3F8-789A5DF6D2A3}" type="presParOf" srcId="{A2689BD8-7A4C-4B7B-81BE-C6665F6B3E79}" destId="{CBF4ED2A-69F3-443C-BC56-213B47FA6321}" srcOrd="7" destOrd="0" presId="urn:microsoft.com/office/officeart/2005/8/layout/vList5"/>
    <dgm:cxn modelId="{9EA56469-FDB4-4B2F-B401-129A37A04B0F}" type="presParOf" srcId="{A2689BD8-7A4C-4B7B-81BE-C6665F6B3E79}" destId="{FCB58C2F-6BEB-4538-979B-6903BBA9E9F0}" srcOrd="8" destOrd="0" presId="urn:microsoft.com/office/officeart/2005/8/layout/vList5"/>
    <dgm:cxn modelId="{CDBC90DA-4C7D-4FA6-8B1A-FBD6D28A49F5}" type="presParOf" srcId="{FCB58C2F-6BEB-4538-979B-6903BBA9E9F0}" destId="{5195A574-D448-4750-87D1-6C66F9C17025}" srcOrd="0" destOrd="0" presId="urn:microsoft.com/office/officeart/2005/8/layout/vList5"/>
    <dgm:cxn modelId="{5F046338-06CF-4683-8DCB-BDF0C5F758F8}" type="presParOf" srcId="{FCB58C2F-6BEB-4538-979B-6903BBA9E9F0}" destId="{C11ECFA5-B24D-4257-B084-2D577D4AD5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F6C-BEDA-4FC3-9BDD-66E9A3B0D02B}">
      <dsp:nvSpPr>
        <dsp:cNvPr id="0" name=""/>
        <dsp:cNvSpPr/>
      </dsp:nvSpPr>
      <dsp:spPr>
        <a:xfrm rot="5400000">
          <a:off x="4360485" y="-3657356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Проведение совещаний с руководителями объектов проверки при подписании акта проверки</a:t>
          </a:r>
          <a:endParaRPr lang="ru-RU" sz="1300" kern="1200" dirty="0"/>
        </a:p>
      </dsp:txBody>
      <dsp:txXfrm rot="-5400000">
        <a:off x="633526" y="96616"/>
        <a:ext cx="7980273" cy="499341"/>
      </dsp:txXfrm>
    </dsp:sp>
    <dsp:sp modelId="{C75A9300-AB3C-496F-A329-22B0FD7CFFFC}">
      <dsp:nvSpPr>
        <dsp:cNvPr id="0" name=""/>
        <dsp:cNvSpPr/>
      </dsp:nvSpPr>
      <dsp:spPr>
        <a:xfrm>
          <a:off x="147" y="431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31066" y="31350"/>
        <a:ext cx="571540" cy="629871"/>
      </dsp:txXfrm>
    </dsp:sp>
    <dsp:sp modelId="{D401DEB8-60A4-43B3-931B-FE2E42A3035E}">
      <dsp:nvSpPr>
        <dsp:cNvPr id="0" name=""/>
        <dsp:cNvSpPr/>
      </dsp:nvSpPr>
      <dsp:spPr>
        <a:xfrm rot="5400000">
          <a:off x="4360485" y="-2931061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Рассмотрение результатов проверок на Совете по организации контрольно-ревизионной деятельности, внутреннему финансовому контролю и внутреннему финансовому аудиту при руководителе ФАНО России</a:t>
          </a:r>
          <a:endParaRPr lang="ru-RU" sz="1300" kern="1200" dirty="0"/>
        </a:p>
      </dsp:txBody>
      <dsp:txXfrm rot="-5400000">
        <a:off x="633526" y="822911"/>
        <a:ext cx="7980273" cy="499341"/>
      </dsp:txXfrm>
    </dsp:sp>
    <dsp:sp modelId="{9042411E-819A-435F-A19A-549F0A3778F7}">
      <dsp:nvSpPr>
        <dsp:cNvPr id="0" name=""/>
        <dsp:cNvSpPr/>
      </dsp:nvSpPr>
      <dsp:spPr>
        <a:xfrm>
          <a:off x="147" y="726726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31066" y="757645"/>
        <a:ext cx="571540" cy="629871"/>
      </dsp:txXfrm>
    </dsp:sp>
    <dsp:sp modelId="{C47E0670-C055-42A3-AB7F-EBCE8EABF266}">
      <dsp:nvSpPr>
        <dsp:cNvPr id="0" name=""/>
        <dsp:cNvSpPr/>
      </dsp:nvSpPr>
      <dsp:spPr>
        <a:xfrm rot="5400000">
          <a:off x="4360485" y="-2204766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Согласование планов мероприятий объектов проверок по устранению нарушений</a:t>
          </a:r>
          <a:endParaRPr lang="ru-RU" sz="1300" kern="1200" dirty="0"/>
        </a:p>
      </dsp:txBody>
      <dsp:txXfrm rot="-5400000">
        <a:off x="633526" y="1549206"/>
        <a:ext cx="7980273" cy="499341"/>
      </dsp:txXfrm>
    </dsp:sp>
    <dsp:sp modelId="{E46D6B52-8798-4543-8242-C49DA2CA81F6}">
      <dsp:nvSpPr>
        <dsp:cNvPr id="0" name=""/>
        <dsp:cNvSpPr/>
      </dsp:nvSpPr>
      <dsp:spPr>
        <a:xfrm>
          <a:off x="147" y="1453021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31066" y="1483940"/>
        <a:ext cx="571540" cy="629871"/>
      </dsp:txXfrm>
    </dsp:sp>
    <dsp:sp modelId="{CF4A13C7-FC49-4D6B-AAF4-04DB58BDC84E}">
      <dsp:nvSpPr>
        <dsp:cNvPr id="0" name=""/>
        <dsp:cNvSpPr/>
      </dsp:nvSpPr>
      <dsp:spPr>
        <a:xfrm rot="5400000">
          <a:off x="4360485" y="-1478471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Направление по итогам проверок писем объектам проверок и в заинтересованные управления с рекомендациями по устранению системных нарушений</a:t>
          </a:r>
          <a:endParaRPr lang="ru-RU" sz="1300" kern="1200" dirty="0"/>
        </a:p>
      </dsp:txBody>
      <dsp:txXfrm rot="-5400000">
        <a:off x="633526" y="2275501"/>
        <a:ext cx="7980273" cy="499341"/>
      </dsp:txXfrm>
    </dsp:sp>
    <dsp:sp modelId="{F9E13006-969E-4F2E-BF9A-BBC288B95CAC}">
      <dsp:nvSpPr>
        <dsp:cNvPr id="0" name=""/>
        <dsp:cNvSpPr/>
      </dsp:nvSpPr>
      <dsp:spPr>
        <a:xfrm>
          <a:off x="147" y="2179317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31066" y="2210236"/>
        <a:ext cx="571540" cy="629871"/>
      </dsp:txXfrm>
    </dsp:sp>
    <dsp:sp modelId="{C11ECFA5-B24D-4257-B084-2D577D4AD589}">
      <dsp:nvSpPr>
        <dsp:cNvPr id="0" name=""/>
        <dsp:cNvSpPr/>
      </dsp:nvSpPr>
      <dsp:spPr>
        <a:xfrm rot="5400000">
          <a:off x="4360485" y="-752176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Направление два раза в год писем во все подведомственные организации с анализом наиболее существенных и характерных нарушений, выявленных в ходе проверок</a:t>
          </a:r>
          <a:endParaRPr lang="ru-RU" sz="1300" kern="1200" dirty="0"/>
        </a:p>
      </dsp:txBody>
      <dsp:txXfrm rot="-5400000">
        <a:off x="633526" y="3001796"/>
        <a:ext cx="7980273" cy="499341"/>
      </dsp:txXfrm>
    </dsp:sp>
    <dsp:sp modelId="{5195A574-D448-4750-87D1-6C66F9C17025}">
      <dsp:nvSpPr>
        <dsp:cNvPr id="0" name=""/>
        <dsp:cNvSpPr/>
      </dsp:nvSpPr>
      <dsp:spPr>
        <a:xfrm>
          <a:off x="147" y="2905612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>
        <a:off x="31066" y="2936531"/>
        <a:ext cx="571540" cy="629871"/>
      </dsp:txXfrm>
    </dsp:sp>
    <dsp:sp modelId="{D7233AF9-295C-4E52-9B52-2FEE1BC9FA37}">
      <dsp:nvSpPr>
        <dsp:cNvPr id="0" name=""/>
        <dsp:cNvSpPr/>
      </dsp:nvSpPr>
      <dsp:spPr>
        <a:xfrm rot="5400000">
          <a:off x="4360485" y="-25880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Проведение семинаров и совещаний по </a:t>
          </a:r>
          <a:r>
            <a:rPr lang="ru-RU" sz="1300" kern="1200" dirty="0" smtClean="0"/>
            <a:t>совершенствованию контрольной </a:t>
          </a:r>
          <a:r>
            <a:rPr lang="ru-RU" sz="1300" kern="1200" dirty="0" smtClean="0"/>
            <a:t>работы</a:t>
          </a:r>
          <a:endParaRPr lang="ru-RU" sz="1300" kern="1200" dirty="0"/>
        </a:p>
      </dsp:txBody>
      <dsp:txXfrm rot="-5400000">
        <a:off x="633526" y="3728092"/>
        <a:ext cx="7980273" cy="499341"/>
      </dsp:txXfrm>
    </dsp:sp>
    <dsp:sp modelId="{8DD62E3A-C3C1-47B7-B411-C59B7BAE4C7A}">
      <dsp:nvSpPr>
        <dsp:cNvPr id="0" name=""/>
        <dsp:cNvSpPr/>
      </dsp:nvSpPr>
      <dsp:spPr>
        <a:xfrm>
          <a:off x="147" y="3631907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>
        <a:off x="31066" y="3662826"/>
        <a:ext cx="571540" cy="629871"/>
      </dsp:txXfrm>
    </dsp:sp>
    <dsp:sp modelId="{C4868B03-6510-4C70-B631-C81EE466BAF6}">
      <dsp:nvSpPr>
        <dsp:cNvPr id="0" name=""/>
        <dsp:cNvSpPr/>
      </dsp:nvSpPr>
      <dsp:spPr>
        <a:xfrm rot="5400000">
          <a:off x="4360485" y="700414"/>
          <a:ext cx="55336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Совершенствование программ </a:t>
          </a:r>
          <a:r>
            <a:rPr lang="ru-RU" sz="1300" kern="1200" dirty="0" smtClean="0"/>
            <a:t>и регламентов проверок</a:t>
          </a:r>
          <a:endParaRPr lang="ru-RU" sz="1300" kern="1200" dirty="0"/>
        </a:p>
      </dsp:txBody>
      <dsp:txXfrm rot="-5400000">
        <a:off x="633526" y="4454387"/>
        <a:ext cx="7980273" cy="499341"/>
      </dsp:txXfrm>
    </dsp:sp>
    <dsp:sp modelId="{2B976931-B06B-478A-891C-7FB57691D622}">
      <dsp:nvSpPr>
        <dsp:cNvPr id="0" name=""/>
        <dsp:cNvSpPr/>
      </dsp:nvSpPr>
      <dsp:spPr>
        <a:xfrm>
          <a:off x="147" y="4358202"/>
          <a:ext cx="633378" cy="691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>
        <a:off x="31066" y="4389121"/>
        <a:ext cx="571540" cy="62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F6C-BEDA-4FC3-9BDD-66E9A3B0D02B}">
      <dsp:nvSpPr>
        <dsp:cNvPr id="0" name=""/>
        <dsp:cNvSpPr/>
      </dsp:nvSpPr>
      <dsp:spPr>
        <a:xfrm rot="5400000">
          <a:off x="4312882" y="-3598229"/>
          <a:ext cx="648574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85725" lvl="1" indent="-85725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300" kern="1200" dirty="0" smtClean="0"/>
            <a:t>Нарушение порядка ведения бухгалтерского (налогового) учёта и составления бухгалтерской отчётности, искажение показателей бухгалтерской отчётности</a:t>
          </a:r>
          <a:endParaRPr lang="ru-RU" sz="1300" kern="1200" dirty="0"/>
        </a:p>
      </dsp:txBody>
      <dsp:txXfrm rot="-5400000">
        <a:off x="633527" y="112787"/>
        <a:ext cx="7975625" cy="585252"/>
      </dsp:txXfrm>
    </dsp:sp>
    <dsp:sp modelId="{C75A9300-AB3C-496F-A329-22B0FD7CFFFC}">
      <dsp:nvSpPr>
        <dsp:cNvPr id="0" name=""/>
        <dsp:cNvSpPr/>
      </dsp:nvSpPr>
      <dsp:spPr>
        <a:xfrm>
          <a:off x="147" y="54"/>
          <a:ext cx="633378" cy="810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31066" y="30973"/>
        <a:ext cx="571540" cy="748880"/>
      </dsp:txXfrm>
    </dsp:sp>
    <dsp:sp modelId="{D401DEB8-60A4-43B3-931B-FE2E42A3035E}">
      <dsp:nvSpPr>
        <dsp:cNvPr id="0" name=""/>
        <dsp:cNvSpPr/>
      </dsp:nvSpPr>
      <dsp:spPr>
        <a:xfrm rot="5400000">
          <a:off x="4188787" y="-2539606"/>
          <a:ext cx="896762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5725" algn="l"/>
            </a:tabLst>
          </a:pPr>
          <a:r>
            <a:rPr lang="ru-RU" sz="1300" kern="1200" dirty="0" smtClean="0"/>
            <a:t>Формирование учётных записей без наличия </a:t>
          </a:r>
          <a:r>
            <a:rPr lang="ru-RU" sz="1300" kern="1200" dirty="0" smtClean="0"/>
            <a:t>подтверждающих </a:t>
          </a:r>
          <a:r>
            <a:rPr lang="ru-RU" sz="1300" kern="1200" dirty="0" smtClean="0"/>
            <a:t>документов при совершении расходных хозяйственных операций </a:t>
          </a:r>
          <a:r>
            <a:rPr lang="ru-RU" sz="1300" kern="1200" dirty="0" smtClean="0"/>
            <a:t>(в </a:t>
          </a:r>
          <a:r>
            <a:rPr lang="ru-RU" sz="1300" kern="1200" dirty="0" err="1" smtClean="0"/>
            <a:t>т.ч</a:t>
          </a:r>
          <a:r>
            <a:rPr lang="ru-RU" sz="1300" kern="1200" dirty="0" smtClean="0"/>
            <a:t>. документально необоснованное списание </a:t>
          </a:r>
          <a:r>
            <a:rPr lang="ru-RU" sz="1300" kern="1200" dirty="0" smtClean="0"/>
            <a:t>дебиторской задолженности)</a:t>
          </a:r>
          <a:endParaRPr lang="ru-RU" sz="1300" kern="1200" dirty="0"/>
        </a:p>
      </dsp:txBody>
      <dsp:txXfrm rot="-5400000">
        <a:off x="633525" y="1059432"/>
        <a:ext cx="7963510" cy="809210"/>
      </dsp:txXfrm>
    </dsp:sp>
    <dsp:sp modelId="{9042411E-819A-435F-A19A-549F0A3778F7}">
      <dsp:nvSpPr>
        <dsp:cNvPr id="0" name=""/>
        <dsp:cNvSpPr/>
      </dsp:nvSpPr>
      <dsp:spPr>
        <a:xfrm>
          <a:off x="147" y="936415"/>
          <a:ext cx="633378" cy="10552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31066" y="967334"/>
        <a:ext cx="571540" cy="993404"/>
      </dsp:txXfrm>
    </dsp:sp>
    <dsp:sp modelId="{C47E0670-C055-42A3-AB7F-EBCE8EABF266}">
      <dsp:nvSpPr>
        <dsp:cNvPr id="0" name=""/>
        <dsp:cNvSpPr/>
      </dsp:nvSpPr>
      <dsp:spPr>
        <a:xfrm rot="5400000">
          <a:off x="4312882" y="-1480984"/>
          <a:ext cx="648574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Наличие роста просроченной дебиторской (кредиторской) задолженности</a:t>
          </a:r>
          <a:endParaRPr lang="ru-RU" sz="1300" kern="1200" dirty="0"/>
        </a:p>
      </dsp:txBody>
      <dsp:txXfrm rot="-5400000">
        <a:off x="633527" y="2230032"/>
        <a:ext cx="7975625" cy="585252"/>
      </dsp:txXfrm>
    </dsp:sp>
    <dsp:sp modelId="{E46D6B52-8798-4543-8242-C49DA2CA81F6}">
      <dsp:nvSpPr>
        <dsp:cNvPr id="0" name=""/>
        <dsp:cNvSpPr/>
      </dsp:nvSpPr>
      <dsp:spPr>
        <a:xfrm>
          <a:off x="147" y="2117300"/>
          <a:ext cx="633378" cy="810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31066" y="2148219"/>
        <a:ext cx="571540" cy="748880"/>
      </dsp:txXfrm>
    </dsp:sp>
    <dsp:sp modelId="{CF4A13C7-FC49-4D6B-AAF4-04DB58BDC84E}">
      <dsp:nvSpPr>
        <dsp:cNvPr id="0" name=""/>
        <dsp:cNvSpPr/>
      </dsp:nvSpPr>
      <dsp:spPr>
        <a:xfrm rot="5400000">
          <a:off x="4213061" y="-419848"/>
          <a:ext cx="848214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Составление смет на выполнение ремонтно-строительных работ в произвольных расценках; наличие </a:t>
          </a:r>
          <a:r>
            <a:rPr lang="ru-RU" sz="1300" kern="1200" dirty="0" smtClean="0"/>
            <a:t>«приписок» </a:t>
          </a:r>
          <a:r>
            <a:rPr lang="ru-RU" sz="1300" kern="1200" dirty="0" smtClean="0"/>
            <a:t>объёмов ремонтно-строительных работ; отсутствие документального подтверждения стоимости выполненных работ, строительных материалов и вывоза строительного мусора; 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производство </a:t>
          </a:r>
          <a:r>
            <a:rPr lang="ru-RU" sz="1300" kern="1200" dirty="0" smtClean="0"/>
            <a:t>ремонтно-строительных работ на объектах, не состоящих на балансовом учёте организации</a:t>
          </a:r>
          <a:endParaRPr lang="ru-RU" sz="1300" kern="1200" dirty="0"/>
        </a:p>
      </dsp:txBody>
      <dsp:txXfrm rot="-5400000">
        <a:off x="633525" y="3201094"/>
        <a:ext cx="7965880" cy="765402"/>
      </dsp:txXfrm>
    </dsp:sp>
    <dsp:sp modelId="{F9E13006-969E-4F2E-BF9A-BBC288B95CAC}">
      <dsp:nvSpPr>
        <dsp:cNvPr id="0" name=""/>
        <dsp:cNvSpPr/>
      </dsp:nvSpPr>
      <dsp:spPr>
        <a:xfrm>
          <a:off x="147" y="3053660"/>
          <a:ext cx="633378" cy="10602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31066" y="3084579"/>
        <a:ext cx="571540" cy="998430"/>
      </dsp:txXfrm>
    </dsp:sp>
    <dsp:sp modelId="{C11ECFA5-B24D-4257-B084-2D577D4AD589}">
      <dsp:nvSpPr>
        <dsp:cNvPr id="0" name=""/>
        <dsp:cNvSpPr/>
      </dsp:nvSpPr>
      <dsp:spPr>
        <a:xfrm rot="5400000">
          <a:off x="4312882" y="641286"/>
          <a:ext cx="648574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Непроведение</a:t>
          </a:r>
          <a:r>
            <a:rPr lang="ru-RU" sz="1300" kern="1200" dirty="0" smtClean="0"/>
            <a:t> (в том числе не в полном объеме) инвентаризации имущества и обязательств</a:t>
          </a:r>
          <a:endParaRPr lang="ru-RU" sz="1300" kern="1200" dirty="0"/>
        </a:p>
      </dsp:txBody>
      <dsp:txXfrm rot="-5400000">
        <a:off x="633527" y="4352303"/>
        <a:ext cx="7975625" cy="585252"/>
      </dsp:txXfrm>
    </dsp:sp>
    <dsp:sp modelId="{5195A574-D448-4750-87D1-6C66F9C17025}">
      <dsp:nvSpPr>
        <dsp:cNvPr id="0" name=""/>
        <dsp:cNvSpPr/>
      </dsp:nvSpPr>
      <dsp:spPr>
        <a:xfrm>
          <a:off x="147" y="4239571"/>
          <a:ext cx="633378" cy="810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>
        <a:off x="31066" y="4270490"/>
        <a:ext cx="571540" cy="74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F6C-BEDA-4FC3-9BDD-66E9A3B0D02B}">
      <dsp:nvSpPr>
        <dsp:cNvPr id="0" name=""/>
        <dsp:cNvSpPr/>
      </dsp:nvSpPr>
      <dsp:spPr>
        <a:xfrm rot="5400000">
          <a:off x="4331386" y="-3618803"/>
          <a:ext cx="611565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Невключение</a:t>
          </a:r>
          <a:r>
            <a:rPr lang="ru-RU" sz="1300" kern="1200" dirty="0" smtClean="0"/>
            <a:t> </a:t>
          </a:r>
          <a:r>
            <a:rPr lang="ru-RU" sz="1300" kern="1200" dirty="0" smtClean="0"/>
            <a:t>в реестр федерального имущества отдельных объектов недвижимого имущества, в том числе земельных участков</a:t>
          </a:r>
          <a:endParaRPr lang="ru-RU" sz="1300" kern="1200" dirty="0"/>
        </a:p>
      </dsp:txBody>
      <dsp:txXfrm rot="-5400000">
        <a:off x="633526" y="108911"/>
        <a:ext cx="7977432" cy="551857"/>
      </dsp:txXfrm>
    </dsp:sp>
    <dsp:sp modelId="{C75A9300-AB3C-496F-A329-22B0FD7CFFFC}">
      <dsp:nvSpPr>
        <dsp:cNvPr id="0" name=""/>
        <dsp:cNvSpPr/>
      </dsp:nvSpPr>
      <dsp:spPr>
        <a:xfrm>
          <a:off x="147" y="2611"/>
          <a:ext cx="633378" cy="76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31066" y="33530"/>
        <a:ext cx="571540" cy="702618"/>
      </dsp:txXfrm>
    </dsp:sp>
    <dsp:sp modelId="{D401DEB8-60A4-43B3-931B-FE2E42A3035E}">
      <dsp:nvSpPr>
        <dsp:cNvPr id="0" name=""/>
        <dsp:cNvSpPr/>
      </dsp:nvSpPr>
      <dsp:spPr>
        <a:xfrm rot="5400000">
          <a:off x="4438468" y="-2949977"/>
          <a:ext cx="397401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Отсутствие кадастрового учета</a:t>
          </a:r>
          <a:endParaRPr lang="ru-RU" sz="1300" kern="1200" dirty="0"/>
        </a:p>
      </dsp:txBody>
      <dsp:txXfrm rot="-5400000">
        <a:off x="633526" y="874365"/>
        <a:ext cx="7987886" cy="358601"/>
      </dsp:txXfrm>
    </dsp:sp>
    <dsp:sp modelId="{9042411E-819A-435F-A19A-549F0A3778F7}">
      <dsp:nvSpPr>
        <dsp:cNvPr id="0" name=""/>
        <dsp:cNvSpPr/>
      </dsp:nvSpPr>
      <dsp:spPr>
        <a:xfrm>
          <a:off x="147" y="805290"/>
          <a:ext cx="633378" cy="4967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24396" y="829539"/>
        <a:ext cx="584880" cy="448253"/>
      </dsp:txXfrm>
    </dsp:sp>
    <dsp:sp modelId="{C47E0670-C055-42A3-AB7F-EBCE8EABF266}">
      <dsp:nvSpPr>
        <dsp:cNvPr id="0" name=""/>
        <dsp:cNvSpPr/>
      </dsp:nvSpPr>
      <dsp:spPr>
        <a:xfrm rot="5400000">
          <a:off x="4331386" y="-2281150"/>
          <a:ext cx="611565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Отсутствие государственной регистрации прав Российской Федерации на объекты федерального имущества (включая земельные участки)</a:t>
          </a:r>
          <a:endParaRPr lang="ru-RU" sz="1300" kern="1200" dirty="0"/>
        </a:p>
      </dsp:txBody>
      <dsp:txXfrm rot="-5400000">
        <a:off x="633526" y="1446564"/>
        <a:ext cx="7977432" cy="551857"/>
      </dsp:txXfrm>
    </dsp:sp>
    <dsp:sp modelId="{E46D6B52-8798-4543-8242-C49DA2CA81F6}">
      <dsp:nvSpPr>
        <dsp:cNvPr id="0" name=""/>
        <dsp:cNvSpPr/>
      </dsp:nvSpPr>
      <dsp:spPr>
        <a:xfrm>
          <a:off x="147" y="1340264"/>
          <a:ext cx="633378" cy="76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31066" y="1371183"/>
        <a:ext cx="571540" cy="702618"/>
      </dsp:txXfrm>
    </dsp:sp>
    <dsp:sp modelId="{CF4A13C7-FC49-4D6B-AAF4-04DB58BDC84E}">
      <dsp:nvSpPr>
        <dsp:cNvPr id="0" name=""/>
        <dsp:cNvSpPr/>
      </dsp:nvSpPr>
      <dsp:spPr>
        <a:xfrm rot="5400000">
          <a:off x="4331386" y="-1478471"/>
          <a:ext cx="611565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Отсутствие государственной регистрации вещных прав на объекты федерального имущества (включая земельные участки)</a:t>
          </a:r>
          <a:endParaRPr lang="ru-RU" sz="1300" kern="1200" dirty="0"/>
        </a:p>
      </dsp:txBody>
      <dsp:txXfrm rot="-5400000">
        <a:off x="633526" y="2249243"/>
        <a:ext cx="7977432" cy="551857"/>
      </dsp:txXfrm>
    </dsp:sp>
    <dsp:sp modelId="{F9E13006-969E-4F2E-BF9A-BBC288B95CAC}">
      <dsp:nvSpPr>
        <dsp:cNvPr id="0" name=""/>
        <dsp:cNvSpPr/>
      </dsp:nvSpPr>
      <dsp:spPr>
        <a:xfrm>
          <a:off x="147" y="2142943"/>
          <a:ext cx="633378" cy="76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31066" y="2173862"/>
        <a:ext cx="571540" cy="702618"/>
      </dsp:txXfrm>
    </dsp:sp>
    <dsp:sp modelId="{C11ECFA5-B24D-4257-B084-2D577D4AD589}">
      <dsp:nvSpPr>
        <dsp:cNvPr id="0" name=""/>
        <dsp:cNvSpPr/>
      </dsp:nvSpPr>
      <dsp:spPr>
        <a:xfrm rot="5400000">
          <a:off x="4331386" y="-675792"/>
          <a:ext cx="611565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Наличие фактов несанкционированной сдачи в аренду федерального имущества (без оформления арендных отношений, без согласования с собственником, без государственной регистрации и иные)</a:t>
          </a:r>
          <a:endParaRPr lang="ru-RU" sz="1300" kern="1200" dirty="0"/>
        </a:p>
      </dsp:txBody>
      <dsp:txXfrm rot="-5400000">
        <a:off x="633526" y="3051922"/>
        <a:ext cx="7977432" cy="551857"/>
      </dsp:txXfrm>
    </dsp:sp>
    <dsp:sp modelId="{5195A574-D448-4750-87D1-6C66F9C17025}">
      <dsp:nvSpPr>
        <dsp:cNvPr id="0" name=""/>
        <dsp:cNvSpPr/>
      </dsp:nvSpPr>
      <dsp:spPr>
        <a:xfrm>
          <a:off x="147" y="2945623"/>
          <a:ext cx="633378" cy="76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>
        <a:off x="31066" y="2976542"/>
        <a:ext cx="571540" cy="702618"/>
      </dsp:txXfrm>
    </dsp:sp>
    <dsp:sp modelId="{D7233AF9-295C-4E52-9B52-2FEE1BC9FA37}">
      <dsp:nvSpPr>
        <dsp:cNvPr id="0" name=""/>
        <dsp:cNvSpPr/>
      </dsp:nvSpPr>
      <dsp:spPr>
        <a:xfrm rot="5400000">
          <a:off x="4438468" y="-6965"/>
          <a:ext cx="397401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Самовольное строительство объектов третьими лицами</a:t>
          </a:r>
          <a:endParaRPr lang="ru-RU" sz="1300" kern="1200" dirty="0"/>
        </a:p>
      </dsp:txBody>
      <dsp:txXfrm rot="-5400000">
        <a:off x="633526" y="3817377"/>
        <a:ext cx="7987886" cy="358601"/>
      </dsp:txXfrm>
    </dsp:sp>
    <dsp:sp modelId="{8DD62E3A-C3C1-47B7-B411-C59B7BAE4C7A}">
      <dsp:nvSpPr>
        <dsp:cNvPr id="0" name=""/>
        <dsp:cNvSpPr/>
      </dsp:nvSpPr>
      <dsp:spPr>
        <a:xfrm>
          <a:off x="147" y="3748302"/>
          <a:ext cx="633378" cy="4967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>
        <a:off x="24396" y="3772551"/>
        <a:ext cx="584880" cy="448253"/>
      </dsp:txXfrm>
    </dsp:sp>
    <dsp:sp modelId="{C4868B03-6510-4C70-B631-C81EE466BAF6}">
      <dsp:nvSpPr>
        <dsp:cNvPr id="0" name=""/>
        <dsp:cNvSpPr/>
      </dsp:nvSpPr>
      <dsp:spPr>
        <a:xfrm rot="5400000">
          <a:off x="4331386" y="661861"/>
          <a:ext cx="611565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Нарушение жилищного законодательства Российской Федерации в части заключения договоров найма жилых помещений, а также отсутствия решения о включении жилых помещений в специализированный фонд</a:t>
          </a:r>
          <a:endParaRPr lang="ru-RU" sz="1300" kern="1200" dirty="0"/>
        </a:p>
      </dsp:txBody>
      <dsp:txXfrm rot="-5400000">
        <a:off x="633526" y="4389575"/>
        <a:ext cx="7977432" cy="551857"/>
      </dsp:txXfrm>
    </dsp:sp>
    <dsp:sp modelId="{2B976931-B06B-478A-891C-7FB57691D622}">
      <dsp:nvSpPr>
        <dsp:cNvPr id="0" name=""/>
        <dsp:cNvSpPr/>
      </dsp:nvSpPr>
      <dsp:spPr>
        <a:xfrm>
          <a:off x="147" y="4283276"/>
          <a:ext cx="633378" cy="76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>
        <a:off x="31066" y="4314195"/>
        <a:ext cx="571540" cy="702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F6C-BEDA-4FC3-9BDD-66E9A3B0D02B}">
      <dsp:nvSpPr>
        <dsp:cNvPr id="0" name=""/>
        <dsp:cNvSpPr/>
      </dsp:nvSpPr>
      <dsp:spPr>
        <a:xfrm rot="5400000">
          <a:off x="4244090" y="-3510417"/>
          <a:ext cx="78615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85725" lvl="1" indent="-857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Несоответствие Положения о закупке Закону № 223-ФЗ</a:t>
          </a:r>
          <a:endParaRPr lang="ru-RU" sz="1400" kern="1200" dirty="0"/>
        </a:p>
      </dsp:txBody>
      <dsp:txXfrm rot="-5400000">
        <a:off x="633526" y="138524"/>
        <a:ext cx="7968909" cy="709403"/>
      </dsp:txXfrm>
    </dsp:sp>
    <dsp:sp modelId="{C75A9300-AB3C-496F-A329-22B0FD7CFFFC}">
      <dsp:nvSpPr>
        <dsp:cNvPr id="0" name=""/>
        <dsp:cNvSpPr/>
      </dsp:nvSpPr>
      <dsp:spPr>
        <a:xfrm>
          <a:off x="147" y="1878"/>
          <a:ext cx="633378" cy="98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31066" y="32797"/>
        <a:ext cx="571540" cy="920858"/>
      </dsp:txXfrm>
    </dsp:sp>
    <dsp:sp modelId="{D401DEB8-60A4-43B3-931B-FE2E42A3035E}">
      <dsp:nvSpPr>
        <dsp:cNvPr id="0" name=""/>
        <dsp:cNvSpPr/>
      </dsp:nvSpPr>
      <dsp:spPr>
        <a:xfrm rot="5400000">
          <a:off x="4269464" y="-2510302"/>
          <a:ext cx="735410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Неразмещение</a:t>
          </a:r>
          <a:r>
            <a:rPr lang="ru-RU" sz="1400" kern="1200" dirty="0" smtClean="0"/>
            <a:t> </a:t>
          </a:r>
          <a:r>
            <a:rPr lang="ru-RU" sz="1400" kern="1200" dirty="0" smtClean="0"/>
            <a:t>в ЕИС плана закупки товаров, работ, услуг</a:t>
          </a:r>
          <a:endParaRPr lang="ru-RU" sz="1400" kern="1200" dirty="0"/>
        </a:p>
      </dsp:txBody>
      <dsp:txXfrm rot="-5400000">
        <a:off x="633526" y="1161536"/>
        <a:ext cx="7971386" cy="663610"/>
      </dsp:txXfrm>
    </dsp:sp>
    <dsp:sp modelId="{9042411E-819A-435F-A19A-549F0A3778F7}">
      <dsp:nvSpPr>
        <dsp:cNvPr id="0" name=""/>
        <dsp:cNvSpPr/>
      </dsp:nvSpPr>
      <dsp:spPr>
        <a:xfrm>
          <a:off x="147" y="1033709"/>
          <a:ext cx="633378" cy="9192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31066" y="1064628"/>
        <a:ext cx="571540" cy="857425"/>
      </dsp:txXfrm>
    </dsp:sp>
    <dsp:sp modelId="{C47E0670-C055-42A3-AB7F-EBCE8EABF266}">
      <dsp:nvSpPr>
        <dsp:cNvPr id="0" name=""/>
        <dsp:cNvSpPr/>
      </dsp:nvSpPr>
      <dsp:spPr>
        <a:xfrm rot="5400000">
          <a:off x="4244090" y="-1510187"/>
          <a:ext cx="78615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Ограничение конкуренции и создания преимущественных условий участнику закупки</a:t>
          </a:r>
          <a:endParaRPr lang="ru-RU" sz="1400" kern="1200" dirty="0"/>
        </a:p>
      </dsp:txBody>
      <dsp:txXfrm rot="-5400000">
        <a:off x="633526" y="2138754"/>
        <a:ext cx="7968909" cy="709403"/>
      </dsp:txXfrm>
    </dsp:sp>
    <dsp:sp modelId="{E46D6B52-8798-4543-8242-C49DA2CA81F6}">
      <dsp:nvSpPr>
        <dsp:cNvPr id="0" name=""/>
        <dsp:cNvSpPr/>
      </dsp:nvSpPr>
      <dsp:spPr>
        <a:xfrm>
          <a:off x="147" y="2002107"/>
          <a:ext cx="633378" cy="98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31066" y="2033026"/>
        <a:ext cx="571540" cy="920858"/>
      </dsp:txXfrm>
    </dsp:sp>
    <dsp:sp modelId="{CF4A13C7-FC49-4D6B-AAF4-04DB58BDC84E}">
      <dsp:nvSpPr>
        <dsp:cNvPr id="0" name=""/>
        <dsp:cNvSpPr/>
      </dsp:nvSpPr>
      <dsp:spPr>
        <a:xfrm rot="5400000">
          <a:off x="4244090" y="-478356"/>
          <a:ext cx="78615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Отсутствие в ЕИС сведений о закупке товаров, работ, услуг, стоимость которых превышает 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сто </a:t>
          </a:r>
          <a:r>
            <a:rPr lang="ru-RU" sz="1400" kern="1200" dirty="0" smtClean="0"/>
            <a:t>тысяч рублей</a:t>
          </a:r>
          <a:endParaRPr lang="ru-RU" sz="1400" kern="1200" dirty="0"/>
        </a:p>
      </dsp:txBody>
      <dsp:txXfrm rot="-5400000">
        <a:off x="633526" y="3170585"/>
        <a:ext cx="7968909" cy="709403"/>
      </dsp:txXfrm>
    </dsp:sp>
    <dsp:sp modelId="{F9E13006-969E-4F2E-BF9A-BBC288B95CAC}">
      <dsp:nvSpPr>
        <dsp:cNvPr id="0" name=""/>
        <dsp:cNvSpPr/>
      </dsp:nvSpPr>
      <dsp:spPr>
        <a:xfrm>
          <a:off x="147" y="3033938"/>
          <a:ext cx="633378" cy="98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31066" y="3064857"/>
        <a:ext cx="571540" cy="920858"/>
      </dsp:txXfrm>
    </dsp:sp>
    <dsp:sp modelId="{C11ECFA5-B24D-4257-B084-2D577D4AD589}">
      <dsp:nvSpPr>
        <dsp:cNvPr id="0" name=""/>
        <dsp:cNvSpPr/>
      </dsp:nvSpPr>
      <dsp:spPr>
        <a:xfrm rot="5400000">
          <a:off x="4244090" y="553474"/>
          <a:ext cx="786157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Неразмещение</a:t>
          </a:r>
          <a:r>
            <a:rPr lang="ru-RU" sz="1400" kern="1200" dirty="0" smtClean="0"/>
            <a:t> </a:t>
          </a:r>
          <a:r>
            <a:rPr lang="ru-RU" sz="1400" kern="1200" dirty="0" smtClean="0"/>
            <a:t>на официальном сайте сведений о количестве и общей стоимости договоров, заключенных по результатам закупки товаров, работ, услуг</a:t>
          </a:r>
          <a:endParaRPr lang="ru-RU" sz="1400" kern="1200" dirty="0"/>
        </a:p>
      </dsp:txBody>
      <dsp:txXfrm rot="-5400000">
        <a:off x="633526" y="4202416"/>
        <a:ext cx="7968909" cy="709403"/>
      </dsp:txXfrm>
    </dsp:sp>
    <dsp:sp modelId="{5195A574-D448-4750-87D1-6C66F9C17025}">
      <dsp:nvSpPr>
        <dsp:cNvPr id="0" name=""/>
        <dsp:cNvSpPr/>
      </dsp:nvSpPr>
      <dsp:spPr>
        <a:xfrm>
          <a:off x="147" y="4065769"/>
          <a:ext cx="633378" cy="9826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>
        <a:off x="31066" y="4096688"/>
        <a:ext cx="571540" cy="920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F6C-BEDA-4FC3-9BDD-66E9A3B0D02B}">
      <dsp:nvSpPr>
        <dsp:cNvPr id="0" name=""/>
        <dsp:cNvSpPr/>
      </dsp:nvSpPr>
      <dsp:spPr>
        <a:xfrm rot="5400000">
          <a:off x="4249022" y="-3516240"/>
          <a:ext cx="776293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Ненаправление</a:t>
          </a:r>
          <a:r>
            <a:rPr lang="ru-RU" sz="1600" kern="1200" dirty="0" smtClean="0"/>
            <a:t> </a:t>
          </a:r>
          <a:r>
            <a:rPr lang="ru-RU" sz="1600" kern="1200" dirty="0" smtClean="0"/>
            <a:t>(несвоевременное направление) на согласование проектов планов мероприятий</a:t>
          </a:r>
          <a:endParaRPr lang="ru-RU" sz="1600" kern="1200" dirty="0"/>
        </a:p>
      </dsp:txBody>
      <dsp:txXfrm rot="-5400000">
        <a:off x="633526" y="137152"/>
        <a:ext cx="7969390" cy="700501"/>
      </dsp:txXfrm>
    </dsp:sp>
    <dsp:sp modelId="{C75A9300-AB3C-496F-A329-22B0FD7CFFFC}">
      <dsp:nvSpPr>
        <dsp:cNvPr id="0" name=""/>
        <dsp:cNvSpPr/>
      </dsp:nvSpPr>
      <dsp:spPr>
        <a:xfrm>
          <a:off x="147" y="2219"/>
          <a:ext cx="633378" cy="970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>
        <a:off x="31066" y="33138"/>
        <a:ext cx="571540" cy="908528"/>
      </dsp:txXfrm>
    </dsp:sp>
    <dsp:sp modelId="{D401DEB8-60A4-43B3-931B-FE2E42A3035E}">
      <dsp:nvSpPr>
        <dsp:cNvPr id="0" name=""/>
        <dsp:cNvSpPr/>
      </dsp:nvSpPr>
      <dsp:spPr>
        <a:xfrm rot="5400000">
          <a:off x="4249022" y="-2497355"/>
          <a:ext cx="776293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Невключение</a:t>
          </a:r>
          <a:r>
            <a:rPr lang="ru-RU" sz="1600" kern="1200" dirty="0" smtClean="0"/>
            <a:t> </a:t>
          </a:r>
          <a:r>
            <a:rPr lang="ru-RU" sz="1600" kern="1200" dirty="0" smtClean="0"/>
            <a:t>в планы мероприятий всех нарушений, содержащихся в актах проверок</a:t>
          </a:r>
          <a:endParaRPr lang="ru-RU" sz="1600" kern="1200" dirty="0"/>
        </a:p>
      </dsp:txBody>
      <dsp:txXfrm rot="-5400000">
        <a:off x="633526" y="1156037"/>
        <a:ext cx="7969390" cy="700501"/>
      </dsp:txXfrm>
    </dsp:sp>
    <dsp:sp modelId="{9042411E-819A-435F-A19A-549F0A3778F7}">
      <dsp:nvSpPr>
        <dsp:cNvPr id="0" name=""/>
        <dsp:cNvSpPr/>
      </dsp:nvSpPr>
      <dsp:spPr>
        <a:xfrm>
          <a:off x="147" y="1021104"/>
          <a:ext cx="633378" cy="970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>
        <a:off x="31066" y="1052023"/>
        <a:ext cx="571540" cy="908528"/>
      </dsp:txXfrm>
    </dsp:sp>
    <dsp:sp modelId="{C47E0670-C055-42A3-AB7F-EBCE8EABF266}">
      <dsp:nvSpPr>
        <dsp:cNvPr id="0" name=""/>
        <dsp:cNvSpPr/>
      </dsp:nvSpPr>
      <dsp:spPr>
        <a:xfrm rot="5400000">
          <a:off x="4249022" y="-1478471"/>
          <a:ext cx="776293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Несвоевременная или не в полном объеме реализация пунктов плана мероприятий</a:t>
          </a:r>
          <a:endParaRPr lang="ru-RU" sz="1600" kern="1200" dirty="0"/>
        </a:p>
      </dsp:txBody>
      <dsp:txXfrm rot="-5400000">
        <a:off x="633526" y="2174921"/>
        <a:ext cx="7969390" cy="700501"/>
      </dsp:txXfrm>
    </dsp:sp>
    <dsp:sp modelId="{E46D6B52-8798-4543-8242-C49DA2CA81F6}">
      <dsp:nvSpPr>
        <dsp:cNvPr id="0" name=""/>
        <dsp:cNvSpPr/>
      </dsp:nvSpPr>
      <dsp:spPr>
        <a:xfrm>
          <a:off x="147" y="2039988"/>
          <a:ext cx="633378" cy="970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>
        <a:off x="31066" y="2070907"/>
        <a:ext cx="571540" cy="908528"/>
      </dsp:txXfrm>
    </dsp:sp>
    <dsp:sp modelId="{CF4A13C7-FC49-4D6B-AAF4-04DB58BDC84E}">
      <dsp:nvSpPr>
        <dsp:cNvPr id="0" name=""/>
        <dsp:cNvSpPr/>
      </dsp:nvSpPr>
      <dsp:spPr>
        <a:xfrm rot="5400000">
          <a:off x="4249022" y="-459586"/>
          <a:ext cx="776293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Непредставление </a:t>
          </a:r>
          <a:r>
            <a:rPr lang="ru-RU" sz="1600" kern="1200" dirty="0" smtClean="0"/>
            <a:t>регулярных отчетов о выполнении пунктов планов мероприятий и объяснений о причинах их неисполнения</a:t>
          </a:r>
          <a:endParaRPr lang="ru-RU" sz="1600" kern="1200" dirty="0"/>
        </a:p>
      </dsp:txBody>
      <dsp:txXfrm rot="-5400000">
        <a:off x="633526" y="3193806"/>
        <a:ext cx="7969390" cy="700501"/>
      </dsp:txXfrm>
    </dsp:sp>
    <dsp:sp modelId="{F9E13006-969E-4F2E-BF9A-BBC288B95CAC}">
      <dsp:nvSpPr>
        <dsp:cNvPr id="0" name=""/>
        <dsp:cNvSpPr/>
      </dsp:nvSpPr>
      <dsp:spPr>
        <a:xfrm>
          <a:off x="147" y="3058873"/>
          <a:ext cx="633378" cy="970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>
        <a:off x="31066" y="3089792"/>
        <a:ext cx="571540" cy="908528"/>
      </dsp:txXfrm>
    </dsp:sp>
    <dsp:sp modelId="{C11ECFA5-B24D-4257-B084-2D577D4AD589}">
      <dsp:nvSpPr>
        <dsp:cNvPr id="0" name=""/>
        <dsp:cNvSpPr/>
      </dsp:nvSpPr>
      <dsp:spPr>
        <a:xfrm rot="5400000">
          <a:off x="4249022" y="559298"/>
          <a:ext cx="776293" cy="8007286"/>
        </a:xfrm>
        <a:prstGeom prst="round2SameRect">
          <a:avLst/>
        </a:prstGeom>
        <a:solidFill>
          <a:srgbClr val="D1ECFF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Непредставление </a:t>
          </a:r>
          <a:r>
            <a:rPr lang="ru-RU" sz="1600" kern="1200" dirty="0" smtClean="0"/>
            <a:t>копий документов, подтверждающих факт устранения нарушения (выполнения пункта плана)</a:t>
          </a:r>
          <a:endParaRPr lang="ru-RU" sz="1600" kern="1200" dirty="0"/>
        </a:p>
      </dsp:txBody>
      <dsp:txXfrm rot="-5400000">
        <a:off x="633526" y="4212690"/>
        <a:ext cx="7969390" cy="700501"/>
      </dsp:txXfrm>
    </dsp:sp>
    <dsp:sp modelId="{5195A574-D448-4750-87D1-6C66F9C17025}">
      <dsp:nvSpPr>
        <dsp:cNvPr id="0" name=""/>
        <dsp:cNvSpPr/>
      </dsp:nvSpPr>
      <dsp:spPr>
        <a:xfrm>
          <a:off x="147" y="4077758"/>
          <a:ext cx="633378" cy="970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>
        <a:off x="31066" y="4108677"/>
        <a:ext cx="571540" cy="90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0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0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/>
          <a:lstStyle>
            <a:lvl1pPr algn="r">
              <a:defRPr sz="1200"/>
            </a:lvl1pPr>
          </a:lstStyle>
          <a:p>
            <a:fld id="{4486A602-E551-49D8-8546-02978F32B74C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95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95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 anchor="b"/>
          <a:lstStyle>
            <a:lvl1pPr algn="r">
              <a:defRPr sz="1200"/>
            </a:lvl1pPr>
          </a:lstStyle>
          <a:p>
            <a:fld id="{AFA573A0-0522-4257-9FB6-1F4459D97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4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0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0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/>
          <a:lstStyle>
            <a:lvl1pPr algn="r">
              <a:defRPr sz="1200"/>
            </a:lvl1pPr>
          </a:lstStyle>
          <a:p>
            <a:fld id="{B7AAE01F-773C-44FF-B4BE-E115741E9FF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2" tIns="45727" rIns="91452" bIns="457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8"/>
          </a:xfrm>
          <a:prstGeom prst="rect">
            <a:avLst/>
          </a:prstGeom>
        </p:spPr>
        <p:txBody>
          <a:bodyPr vert="horz" lIns="91452" tIns="45727" rIns="91452" bIns="457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95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95"/>
            <a:ext cx="2945661" cy="496332"/>
          </a:xfrm>
          <a:prstGeom prst="rect">
            <a:avLst/>
          </a:prstGeom>
        </p:spPr>
        <p:txBody>
          <a:bodyPr vert="horz" lIns="91452" tIns="45727" rIns="91452" bIns="45727" rtlCol="0" anchor="b"/>
          <a:lstStyle>
            <a:lvl1pPr algn="r">
              <a:defRPr sz="1200"/>
            </a:lvl1pPr>
          </a:lstStyle>
          <a:p>
            <a:fld id="{6D67B7D6-8111-4FB3-8F51-5702E33AF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2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0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8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3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3"/>
          </p:nvPr>
        </p:nvSpPr>
        <p:spPr>
          <a:xfrm>
            <a:off x="1116013" y="2492375"/>
            <a:ext cx="914400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2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7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2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91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8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3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41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6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9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00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6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7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4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1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5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9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1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10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6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3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4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9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BF17-4C4D-4E03-ABCC-EAB4A7FE5B65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DAC7-D692-44AF-8AA6-92F777DBC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ctr" defTabSz="914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32"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2"/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0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45703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45703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4570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45703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45703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457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457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852FD7A1-699F-4644-BE93-11E0B92541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44"/>
              <a:t>13.03.2017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4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77674" cy="69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6072737"/>
            <a:ext cx="2126506" cy="265585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defTabSz="456975"/>
            <a:r>
              <a:rPr lang="ru-RU" sz="1200" spc="263" dirty="0" smtClean="0">
                <a:solidFill>
                  <a:srgbClr val="FFFFFF"/>
                </a:solidFill>
                <a:latin typeface="Arial"/>
                <a:cs typeface="Arial"/>
              </a:rPr>
              <a:t>Москва, 201</a:t>
            </a:r>
            <a:r>
              <a:rPr lang="en-US" sz="1200" spc="263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lang="ru-RU" sz="1200" spc="263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888071"/>
            <a:ext cx="3528392" cy="819582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defTabSz="456975"/>
            <a:r>
              <a:rPr lang="ru-RU" sz="1200" spc="263" dirty="0" smtClean="0">
                <a:solidFill>
                  <a:srgbClr val="FFFFFF"/>
                </a:solidFill>
                <a:latin typeface="Arial"/>
                <a:cs typeface="Arial"/>
              </a:rPr>
              <a:t>М.А. Говорушко</a:t>
            </a:r>
            <a:endParaRPr lang="ru-RU" sz="1200" spc="263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defTabSz="456975"/>
            <a:r>
              <a:rPr lang="ru-RU" sz="1200" spc="263" dirty="0" smtClean="0">
                <a:solidFill>
                  <a:srgbClr val="FFFFFF"/>
                </a:solidFill>
                <a:latin typeface="Arial"/>
                <a:cs typeface="Arial"/>
              </a:rPr>
              <a:t>Заместитель начальника</a:t>
            </a:r>
            <a:endParaRPr lang="ru-RU" sz="1200" spc="263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defTabSz="456975"/>
            <a:r>
              <a:rPr lang="ru-RU" sz="1200" spc="263" dirty="0" smtClean="0">
                <a:solidFill>
                  <a:srgbClr val="FFFFFF"/>
                </a:solidFill>
                <a:latin typeface="Arial"/>
                <a:cs typeface="Arial"/>
              </a:rPr>
              <a:t>Контрольно-ревизионного управления</a:t>
            </a:r>
            <a:endParaRPr lang="ru-RU" sz="1200" spc="263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57" y="3794007"/>
            <a:ext cx="8640960" cy="1299714"/>
          </a:xfrm>
          <a:prstGeom prst="rect">
            <a:avLst/>
          </a:prstGeom>
          <a:noFill/>
        </p:spPr>
        <p:txBody>
          <a:bodyPr wrap="square" lIns="80135" tIns="40068" rIns="80135" bIns="40068" rtlCol="0">
            <a:spAutoFit/>
          </a:bodyPr>
          <a:lstStyle/>
          <a:p>
            <a:pPr algn="ctr" defTabSz="456975">
              <a:lnSpc>
                <a:spcPct val="110000"/>
              </a:lnSpc>
            </a:pPr>
            <a:r>
              <a:rPr lang="ru-RU" sz="2400" dirty="0" smtClean="0">
                <a:solidFill>
                  <a:prstClr val="white"/>
                </a:solidFill>
                <a:latin typeface="Arial"/>
                <a:cs typeface="Arial"/>
              </a:rPr>
              <a:t>ОСНОВНЫЕ НАРУШЕНИЯ, </a:t>
            </a:r>
            <a:r>
              <a:rPr lang="ru-RU" sz="2400" dirty="0" smtClean="0">
                <a:solidFill>
                  <a:prstClr val="white"/>
                </a:solidFill>
                <a:latin typeface="Arial"/>
                <a:cs typeface="Arial"/>
              </a:rPr>
              <a:t>ВЫЯВЛЕННЫЕ ПРОВЕРКАМИ УНИТАРНЫХ </a:t>
            </a:r>
            <a:r>
              <a:rPr lang="ru-RU" sz="2400" dirty="0" smtClean="0">
                <a:solidFill>
                  <a:prstClr val="white"/>
                </a:solidFill>
                <a:latin typeface="Arial"/>
                <a:cs typeface="Arial"/>
              </a:rPr>
              <a:t>ПРЕДПРИЯТИЙ, ПОДВЕДОМСТВЕННЫХ ФАНО РОССИИ, </a:t>
            </a:r>
            <a:r>
              <a:rPr lang="ru-RU" sz="2400" dirty="0" smtClean="0">
                <a:solidFill>
                  <a:prstClr val="white"/>
                </a:solidFill>
                <a:latin typeface="Arial"/>
                <a:cs typeface="Arial"/>
              </a:rPr>
              <a:t>ЗА 2016 ГОД</a:t>
            </a:r>
            <a:endParaRPr lang="ru-RU" sz="24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215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77674" cy="6953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6072735"/>
            <a:ext cx="2126506" cy="265605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6975"/>
            <a:r>
              <a:rPr lang="ru-RU" sz="1200" spc="263" dirty="0" smtClean="0">
                <a:solidFill>
                  <a:srgbClr val="FFFFFF"/>
                </a:solidFill>
                <a:latin typeface="Arial"/>
                <a:cs typeface="Arial"/>
              </a:rPr>
              <a:t>Москва, 201</a:t>
            </a:r>
            <a:r>
              <a:rPr lang="en-US" sz="1200" spc="263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lang="ru-RU" sz="1200" spc="263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5537" y="4036352"/>
            <a:ext cx="5418699" cy="511826"/>
          </a:xfrm>
          <a:prstGeom prst="rect">
            <a:avLst/>
          </a:prstGeom>
        </p:spPr>
        <p:txBody>
          <a:bodyPr wrap="none" lIns="80155" tIns="40078" rIns="80155" bIns="40078">
            <a:spAutoFit/>
          </a:bodyPr>
          <a:lstStyle/>
          <a:p>
            <a:pPr defTabSz="457088"/>
            <a:r>
              <a:rPr lang="ru-RU" sz="2800" spc="263" dirty="0">
                <a:solidFill>
                  <a:prstClr val="white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18765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 title="Количество проверок"/>
          <p:cNvGraphicFramePr/>
          <p:nvPr>
            <p:extLst>
              <p:ext uri="{D42A27DB-BD31-4B8C-83A1-F6EECF244321}">
                <p14:modId xmlns:p14="http://schemas.microsoft.com/office/powerpoint/2010/main" val="178944659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  <a:noFill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общего объема проверок и проверок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 годы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2017 год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1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39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общего объема нарушений и нарушений, выявленных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проверками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году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2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 title="Количество проверок"/>
          <p:cNvGraphicFramePr/>
          <p:nvPr>
            <p:extLst>
              <p:ext uri="{D42A27DB-BD31-4B8C-83A1-F6EECF244321}">
                <p14:modId xmlns:p14="http://schemas.microsoft.com/office/powerpoint/2010/main" val="66076815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7611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принимаемые ФАНО России по предупреждению нарушений, выявленных проверками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4474957"/>
              </p:ext>
            </p:extLst>
          </p:nvPr>
        </p:nvGraphicFramePr>
        <p:xfrm>
          <a:off x="249807" y="1484785"/>
          <a:ext cx="8640960" cy="50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851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наиболее существенных и характерных нарушений, выявленных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2016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в ходе проверок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финансово-хозяйственной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1648207"/>
              </p:ext>
            </p:extLst>
          </p:nvPr>
        </p:nvGraphicFramePr>
        <p:xfrm>
          <a:off x="249807" y="1484785"/>
          <a:ext cx="8640960" cy="50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208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наиболее существенных и характерных нарушений, выявленных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2016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в ходе проверок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федерального имущества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308253"/>
              </p:ext>
            </p:extLst>
          </p:nvPr>
        </p:nvGraphicFramePr>
        <p:xfrm>
          <a:off x="249807" y="1484785"/>
          <a:ext cx="8640960" cy="50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428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наиболее существенных и характерных нарушений, выявленных за </a:t>
            </a:r>
            <a:b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 в ходе проверок </a:t>
            </a:r>
            <a:r>
              <a:rPr lang="ru-RU" sz="18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</a:t>
            </a: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закупочной деятельности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4630342"/>
              </p:ext>
            </p:extLst>
          </p:nvPr>
        </p:nvGraphicFramePr>
        <p:xfrm>
          <a:off x="249807" y="1484785"/>
          <a:ext cx="8640960" cy="50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9801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недостатки в организации работы объектов проверок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устранению выявленных нарушений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7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89975929"/>
              </p:ext>
            </p:extLst>
          </p:nvPr>
        </p:nvGraphicFramePr>
        <p:xfrm>
          <a:off x="249807" y="1484785"/>
          <a:ext cx="8640960" cy="50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388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 title="Количество проверок"/>
          <p:cNvGraphicFramePr/>
          <p:nvPr>
            <p:extLst>
              <p:ext uri="{D42A27DB-BD31-4B8C-83A1-F6EECF244321}">
                <p14:modId xmlns:p14="http://schemas.microsoft.com/office/powerpoint/2010/main" val="203644512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92" y="476672"/>
            <a:ext cx="8928992" cy="9982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результатов проверок за 2016 год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1991"/>
            <a:ext cx="2336341" cy="19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31114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30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584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Динамика общего объема проверок и проверок ФГУП  за 2014-2016 годы и план на 2017 год</vt:lpstr>
      <vt:lpstr>Сравнительный анализ общего объема нарушений и нарушений, выявленных проверками ФГУП в 2016 году </vt:lpstr>
      <vt:lpstr>Меры, принимаемые ФАНО России по предупреждению нарушений, выявленных проверками ФГУП</vt:lpstr>
      <vt:lpstr>Виды наиболее существенных и характерных нарушений, выявленных  за 2016 год в ходе проверок ФГУП по вопросам  финансово-хозяйственной деятельности</vt:lpstr>
      <vt:lpstr>Виды наиболее существенных и характерных нарушений, выявленных  за 2016 год в ходе проверок ФГУП по вопросам федерального имущества</vt:lpstr>
      <vt:lpstr>Виды наиболее существенных и характерных нарушений, выявленных за  2016 год в ходе проверок ФГУП по вопросам закупочной деятельности</vt:lpstr>
      <vt:lpstr>Основные недостатки в организации работы объектов проверок  по устранению выявленных нарушений</vt:lpstr>
      <vt:lpstr>Реализация результатов проверок за 2016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Говорушко Марина Александровна</dc:creator>
  <cp:lastModifiedBy>Говорушко Марина Александровна</cp:lastModifiedBy>
  <cp:revision>8</cp:revision>
  <cp:lastPrinted>2017-03-14T09:28:53Z</cp:lastPrinted>
  <dcterms:created xsi:type="dcterms:W3CDTF">2015-09-21T09:00:25Z</dcterms:created>
  <dcterms:modified xsi:type="dcterms:W3CDTF">2017-03-14T10:33:50Z</dcterms:modified>
</cp:coreProperties>
</file>